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5" r:id="rId4"/>
    <p:sldId id="265" r:id="rId5"/>
    <p:sldId id="272" r:id="rId6"/>
    <p:sldId id="273" r:id="rId7"/>
    <p:sldId id="274" r:id="rId8"/>
    <p:sldId id="257" r:id="rId9"/>
    <p:sldId id="263" r:id="rId10"/>
    <p:sldId id="258" r:id="rId11"/>
    <p:sldId id="276" r:id="rId12"/>
    <p:sldId id="261" r:id="rId13"/>
    <p:sldId id="259" r:id="rId14"/>
    <p:sldId id="262" r:id="rId15"/>
    <p:sldId id="264" r:id="rId16"/>
    <p:sldId id="266" r:id="rId17"/>
    <p:sldId id="269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ED39-7A52-4875-9E1C-7325BBFF279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6209F-747B-4AC7-BCB1-9928A41E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8.jpeg"/><Relationship Id="rId4" Type="http://schemas.openxmlformats.org/officeDocument/2006/relationships/slide" Target="slide1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14346" y="0"/>
            <a:ext cx="935834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Традиции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обычаи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русского народа.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Куклы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357562"/>
            <a:ext cx="6010482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Автор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работы: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Ворошилова Ольга Владимировна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МАУ ДО «Дворец творчества»</a:t>
            </a:r>
            <a:endParaRPr lang="ru-RU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Красноуфимск</a:t>
            </a: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357298"/>
            <a:ext cx="4286280" cy="450059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 января –    Бабьи каши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Этот день связывали с Богородицей, родившей Христа.</a:t>
            </a:r>
            <a:br>
              <a:rPr lang="ru-RU" sz="2800" dirty="0" smtClean="0"/>
            </a:br>
            <a:r>
              <a:rPr lang="ru-RU" sz="2800" dirty="0" smtClean="0"/>
              <a:t>В русской деревне в этот день было принято чествовать повивальных бабок.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6" descr="пеленаш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857232"/>
            <a:ext cx="3500462" cy="507209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  <a:ea typeface="Times New Roman" pitchFamily="18" charset="0"/>
                <a:cs typeface="Arial" pitchFamily="34" charset="0"/>
              </a:rPr>
              <a:t>Пеленашка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Куклу-пеленашку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подкладывали в колыбель к младенцу, чтобы обмануть злых духов . Там она лежала до крещения ребенка. Считалось, что она принимает на себя все напасти, угрожающие некрещеному ребенку. И только после крещения куклу убирали из колыбели.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pic>
        <p:nvPicPr>
          <p:cNvPr id="4" name="Содержимое 3" descr="http://www.rukukla.ru/file/0004/200902190852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7496"/>
            <a:ext cx="82296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582726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Мартинички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928802"/>
            <a:ext cx="3471858" cy="41973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Обряд заклинания весны.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Белые </a:t>
            </a:r>
            <a:r>
              <a:rPr lang="ru-RU" sz="2800" dirty="0" err="1" smtClean="0"/>
              <a:t>мартинички</a:t>
            </a:r>
            <a:r>
              <a:rPr lang="ru-RU" sz="2800" dirty="0" smtClean="0"/>
              <a:t> –символ уходящей зимы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Красные </a:t>
            </a:r>
            <a:r>
              <a:rPr lang="ru-RU" sz="2800" dirty="0" err="1" smtClean="0"/>
              <a:t>мартинички</a:t>
            </a:r>
            <a:r>
              <a:rPr lang="ru-RU" sz="2800" dirty="0" smtClean="0"/>
              <a:t>– символ весны и жаркого солнца.</a:t>
            </a:r>
            <a:endParaRPr lang="ru-RU" sz="2800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01090" y="6286520"/>
            <a:ext cx="42862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Цветочек\Desktop\нар куклы\DSC02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9"/>
            <a:ext cx="2571768" cy="3429023"/>
          </a:xfrm>
          <a:prstGeom prst="rect">
            <a:avLst/>
          </a:prstGeom>
          <a:noFill/>
        </p:spPr>
      </p:pic>
      <p:pic>
        <p:nvPicPr>
          <p:cNvPr id="4" name="Picture 7" descr="мартинички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85727"/>
            <a:ext cx="2981298" cy="397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285860"/>
            <a:ext cx="5357850" cy="47149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 января – Крещение</a:t>
            </a:r>
            <a:b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/>
              <a:t>Накануне праздника происходило освещение воды внутри храмов, а в день праздника водосвятие происходило на естественном водоеме.</a:t>
            </a:r>
            <a:br>
              <a:rPr lang="ru-RU" sz="2400" dirty="0" smtClean="0"/>
            </a:br>
            <a:r>
              <a:rPr lang="ru-RU" sz="2400" dirty="0" smtClean="0"/>
              <a:t>Для совершения очистительного омовения делали  обрядовых кукол, которых называли Крестцами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6" descr="крестец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357298"/>
            <a:ext cx="3200400" cy="42672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571480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Крестец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42862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Цветочек\Desktop\нар куклы\DSC02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3399465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Мировое дерево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0200"/>
            <a:ext cx="475774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Корни символизируют подземное царство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Ствол – мир живых людей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Крона – небеса.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Рождение новой семьи – рождение Мирового дерева</a:t>
            </a:r>
          </a:p>
          <a:p>
            <a:endParaRPr lang="ru-RU" dirty="0"/>
          </a:p>
        </p:txBody>
      </p:sp>
      <p:pic>
        <p:nvPicPr>
          <p:cNvPr id="4" name="Picture 6" descr="мировое дерево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7" y="1785926"/>
            <a:ext cx="3521871" cy="4695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Крупеничка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 июня – Акулина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Гречишница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/>
              <a:t>Гречиха хранилась в мешочке в виде куколки, которую называли </a:t>
            </a:r>
            <a:r>
              <a:rPr lang="ru-RU" dirty="0" err="1" smtClean="0"/>
              <a:t>Крупеничка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6" descr="крупени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285860"/>
            <a:ext cx="365385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lekino" pitchFamily="2" charset="0"/>
              </a:rPr>
              <a:t>Кувадки</a:t>
            </a: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lekino" pitchFamily="2" charset="0"/>
              </a:rPr>
              <a:t/>
            </a:r>
            <a:b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lekino" pitchFamily="2" charset="0"/>
              </a:rPr>
            </a:b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  <a:latin typeface="Arlekino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Яркие и веселые обрядовые куклы заменяли детям в старину погремушки. </a:t>
            </a:r>
          </a:p>
          <a:p>
            <a:r>
              <a:rPr lang="ru-RU" sz="2400" dirty="0" smtClean="0"/>
              <a:t>Изготавливали куклу  для оберегания младенца от козней злых духов. </a:t>
            </a:r>
            <a:endParaRPr lang="ru-RU" sz="2400" dirty="0"/>
          </a:p>
        </p:txBody>
      </p:sp>
      <p:pic>
        <p:nvPicPr>
          <p:cNvPr id="3074" name="Picture 2" descr="C:\Users\Цветочек\Desktop\нар куклы\DSC02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2750363" cy="3667151"/>
          </a:xfrm>
          <a:prstGeom prst="rect">
            <a:avLst/>
          </a:prstGeom>
          <a:noFill/>
        </p:spPr>
      </p:pic>
      <p:pic>
        <p:nvPicPr>
          <p:cNvPr id="3075" name="Picture 3" descr="C:\Users\Цветочек\Desktop\нар куклы\DSC02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500306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32908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Вепсская кукла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928671"/>
            <a:ext cx="6115064" cy="214313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– </a:t>
            </a:r>
            <a:r>
              <a:rPr lang="ru-RU" dirty="0"/>
              <a:t>это образ замужней женщины. </a:t>
            </a:r>
            <a:r>
              <a:rPr lang="ru-RU" dirty="0" smtClean="0"/>
              <a:t>В </a:t>
            </a:r>
            <a:r>
              <a:rPr lang="ru-RU" dirty="0"/>
              <a:t>старину эту куклу обязательно делали из обрывков изношенной одежды. Из них же выдергивали нитки для набивания куклы. Ими же и связывали детали куклы.  Костюм этой куклы </a:t>
            </a:r>
            <a:r>
              <a:rPr lang="ru-RU" dirty="0" smtClean="0"/>
              <a:t>отражал </a:t>
            </a:r>
            <a:r>
              <a:rPr lang="ru-RU" dirty="0"/>
              <a:t>народные традиции. </a:t>
            </a:r>
          </a:p>
        </p:txBody>
      </p:sp>
      <p:pic>
        <p:nvPicPr>
          <p:cNvPr id="4" name="Рисунок 3" descr="http://www.rukukla.ru/file/0004/200903230835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714620"/>
            <a:ext cx="5500726" cy="38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42862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- </a:t>
            </a:r>
            <a:r>
              <a:rPr lang="ru-RU" smtClean="0"/>
              <a:t>веселушка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484225">
            <a:off x="722765" y="2514330"/>
            <a:ext cx="7725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lekino" pitchFamily="2" charset="0"/>
              </a:rPr>
              <a:t>СПАСИБО ЗА ВНИМАНИЕ!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lekin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0"/>
            <a:ext cx="90011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Древние корни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народного творчества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7" descr="ри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214554"/>
            <a:ext cx="5854555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228599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Убранство деревенского дома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-12000"/>
          </a:blip>
          <a:srcRect/>
          <a:stretch>
            <a:fillRect/>
          </a:stretch>
        </p:blipFill>
        <p:spPr>
          <a:xfrm>
            <a:off x="1142976" y="1142984"/>
            <a:ext cx="7035532" cy="5715016"/>
          </a:xfrm>
          <a:prstGeom prst="rect">
            <a:avLst/>
          </a:prstGeom>
          <a:noFill/>
        </p:spPr>
      </p:pic>
      <p:pic>
        <p:nvPicPr>
          <p:cNvPr id="6" name="Picture 9" descr="ри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57224" y="1142984"/>
            <a:ext cx="7300048" cy="5715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000373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6000" contrast="-36000"/>
          </a:blip>
          <a:srcRect/>
          <a:stretch>
            <a:fillRect/>
          </a:stretch>
        </p:blipFill>
        <p:spPr>
          <a:xfrm>
            <a:off x="0" y="-108602"/>
            <a:ext cx="9144000" cy="70808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728" y="1285860"/>
            <a:ext cx="6572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Интерьер избы – это высокое искусство, как и все, что создавал талантливый русский народ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29684" cy="150019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Куклы</a:t>
            </a:r>
            <a:endParaRPr lang="ru-RU" sz="6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8" descr="дымка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44" y="3248001"/>
            <a:ext cx="2857520" cy="36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Цветочек\Desktop\31.05.2011\DSC0248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7" y="4071942"/>
            <a:ext cx="3143243" cy="25717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Цветочек\Desktop\31.05.2011\DSC0249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7166"/>
            <a:ext cx="274341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Цветочек\Desktop\нар куклы\DSC0245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142852"/>
            <a:ext cx="3730620" cy="3214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6572264" y="307181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соломы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21156399">
            <a:off x="945892" y="26713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деревянные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63579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ткани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042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глиняные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257176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Игрушки из дерева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0" descr="матре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29686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Цветочек\Desktop\31.05.2011\DSC02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586651" cy="2357454"/>
          </a:xfrm>
          <a:prstGeom prst="rect">
            <a:avLst/>
          </a:prstGeom>
          <a:noFill/>
        </p:spPr>
      </p:pic>
      <p:pic>
        <p:nvPicPr>
          <p:cNvPr id="2050" name="Picture 2" descr="C:\Users\Цветочек\Desktop\31.05.2011\DSC0248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857628"/>
            <a:ext cx="3143240" cy="2357430"/>
          </a:xfrm>
          <a:prstGeom prst="rect">
            <a:avLst/>
          </a:prstGeom>
          <a:noFill/>
        </p:spPr>
      </p:pic>
      <p:pic>
        <p:nvPicPr>
          <p:cNvPr id="2052" name="Picture 4" descr="C:\Users\Цветочек\Desktop\31.05.2011\DSC024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6185309" y="3935021"/>
            <a:ext cx="3095656" cy="2321742"/>
          </a:xfrm>
          <a:prstGeom prst="rect">
            <a:avLst/>
          </a:prstGeom>
          <a:noFill/>
        </p:spPr>
      </p:pic>
      <p:pic>
        <p:nvPicPr>
          <p:cNvPr id="2053" name="Picture 5" descr="C:\Users\Цветочек\Desktop\31.05.2011\DSC024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643314"/>
            <a:ext cx="2143140" cy="2928934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8501090" y="6286520"/>
            <a:ext cx="42862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257808" cy="141763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Куклы из глины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18" descr="дым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9966" y="2335383"/>
            <a:ext cx="2857500" cy="3786214"/>
          </a:xfrm>
          <a:noFill/>
        </p:spPr>
      </p:pic>
      <p:pic>
        <p:nvPicPr>
          <p:cNvPr id="3077" name="Picture 5" descr="C:\Users\Цветочек\Desktop\31.05.2011\DSC02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095778" cy="3071834"/>
          </a:xfrm>
          <a:prstGeom prst="rect">
            <a:avLst/>
          </a:prstGeom>
          <a:noFill/>
        </p:spPr>
      </p:pic>
      <p:pic>
        <p:nvPicPr>
          <p:cNvPr id="3080" name="Picture 8" descr="C:\Users\Цветочек\Desktop\31.05.2011\DSC02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14290"/>
            <a:ext cx="3357586" cy="2428868"/>
          </a:xfrm>
          <a:prstGeom prst="rect">
            <a:avLst/>
          </a:prstGeom>
          <a:noFill/>
        </p:spPr>
      </p:pic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8501090" y="6286520"/>
            <a:ext cx="42862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2" y="6072206"/>
            <a:ext cx="505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3143248"/>
            <a:ext cx="4000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Свистулька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8" name="Picture 6" descr="C:\Users\Цветочек\Desktop\31.05.2011\DSC024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641" y="1282051"/>
            <a:ext cx="4127747" cy="52864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72132" y="178592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Филимоновские</a:t>
            </a:r>
            <a:r>
              <a:rPr lang="ru-RU" sz="2400" dirty="0" smtClean="0">
                <a:solidFill>
                  <a:schemeClr val="bg1"/>
                </a:solidFill>
              </a:rPr>
              <a:t> игрушки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Цветочек\Desktop\нар куклы\DSC02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00438"/>
            <a:ext cx="4000496" cy="3000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Куклы из соломы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6" descr="солнечный кон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3500438"/>
            <a:ext cx="3783109" cy="3000396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142984"/>
            <a:ext cx="45720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	14 марта – Евдокия</a:t>
            </a:r>
            <a:r>
              <a:rPr lang="ru-RU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   Образ святой Евдокии в народе ассоциировался с образом </a:t>
            </a:r>
            <a:r>
              <a:rPr lang="ru-RU" dirty="0" err="1" smtClean="0"/>
              <a:t>Весенницы</a:t>
            </a:r>
            <a:r>
              <a:rPr lang="ru-RU" dirty="0" smtClean="0"/>
              <a:t> – она заведовала весной, могла задерживать весеннюю воду.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14 марта из соломы делали коней, которых прикрепляли на коньке крыши.</a:t>
            </a:r>
          </a:p>
        </p:txBody>
      </p:sp>
      <p:sp>
        <p:nvSpPr>
          <p:cNvPr id="6" name="Прямоугольник 5"/>
          <p:cNvSpPr/>
          <p:nvPr/>
        </p:nvSpPr>
        <p:spPr>
          <a:xfrm rot="279418">
            <a:off x="4304955" y="3551795"/>
            <a:ext cx="3048679" cy="584775"/>
          </a:xfrm>
          <a:prstGeom prst="rect">
            <a:avLst/>
          </a:prstGeom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Солнечный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3200" dirty="0" smtClean="0">
                <a:latin typeface="Monotype Corsiva" pitchFamily="66" charset="0"/>
              </a:rPr>
              <a:t>конь</a:t>
            </a:r>
            <a:endParaRPr lang="ru-RU" sz="3200" dirty="0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501090" y="6286520"/>
            <a:ext cx="42862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285992"/>
            <a:ext cx="4929190" cy="185738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lekino" pitchFamily="2" charset="0"/>
              </a:rPr>
              <a:t>6 января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lekino" pitchFamily="2" charset="0"/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lekino" pitchFamily="2" charset="0"/>
              </a:rPr>
              <a:t>Рождественский сочельник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Коляда – кукла, названная в честь древнего славянского божества. Ее делали из снопа не обмолоченной ржи и  ставили в красный угол избы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Picture 6" descr="коляд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714488"/>
            <a:ext cx="3609975" cy="43434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357166"/>
            <a:ext cx="4166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КОЛЯДА</a:t>
            </a:r>
            <a:endParaRPr lang="ru-RU" sz="6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42862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3684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Кострома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71612"/>
            <a:ext cx="4329114" cy="4525963"/>
          </a:xfrm>
        </p:spPr>
        <p:txBody>
          <a:bodyPr/>
          <a:lstStyle/>
          <a:p>
            <a:r>
              <a:rPr lang="ru-RU" sz="2800" dirty="0" smtClean="0"/>
              <a:t>Кукла из лыка.</a:t>
            </a:r>
          </a:p>
          <a:p>
            <a:r>
              <a:rPr lang="ru-RU" sz="2800" dirty="0" smtClean="0"/>
              <a:t>Отвлекает на себя влияние злых сил при посещении дома «ряжеными».</a:t>
            </a:r>
          </a:p>
          <a:p>
            <a:r>
              <a:rPr lang="ru-RU" sz="2800" dirty="0" smtClean="0"/>
              <a:t>Выставляли в окно перед приходом гостей.</a:t>
            </a:r>
          </a:p>
          <a:p>
            <a:endParaRPr lang="ru-RU" dirty="0"/>
          </a:p>
        </p:txBody>
      </p:sp>
      <p:pic>
        <p:nvPicPr>
          <p:cNvPr id="4" name="Picture 6" descr="костр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642918"/>
            <a:ext cx="3500494" cy="568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237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Arlekino</vt:lpstr>
      <vt:lpstr>Arno Pro Display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Убранство деревенского дома </vt:lpstr>
      <vt:lpstr>       Куклы</vt:lpstr>
      <vt:lpstr>Игрушки из дерева</vt:lpstr>
      <vt:lpstr>Куклы из глины</vt:lpstr>
      <vt:lpstr>Куклы из соломы</vt:lpstr>
      <vt:lpstr> 6 января Рождественский сочельник Коляда – кукла, названная в честь древнего славянского божества. Ее делали из снопа не обмолоченной ржи и  ставили в красный угол избы </vt:lpstr>
      <vt:lpstr>Кострома</vt:lpstr>
      <vt:lpstr>8 января –    Бабьи каши Этот день связывали с Богородицей, родившей Христа. В русской деревне в этот день было принято чествовать повивальных бабок. </vt:lpstr>
      <vt:lpstr>Пеленашка. Куклу-пеленашку подкладывали в колыбель к младенцу, чтобы обмануть злых духов . Там она лежала до крещения ребенка. Считалось, что она принимает на себя все напасти, угрожающие некрещеному ребенку. И только после крещения куклу убирали из колыбели.  </vt:lpstr>
      <vt:lpstr>Мартинички</vt:lpstr>
      <vt:lpstr>19 января – Крещение  Накануне праздника происходило освещение воды внутри храмов, а в день праздника водосвятие происходило на естественном водоеме. Для совершения очистительного омовения делали  обрядовых кукол, которых называли Крестцами </vt:lpstr>
      <vt:lpstr>Мировое дерево</vt:lpstr>
      <vt:lpstr>Крупеничка</vt:lpstr>
      <vt:lpstr>Кувадки </vt:lpstr>
      <vt:lpstr>Вепсская кукла </vt:lpstr>
      <vt:lpstr>Кукла - веселушка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куклы</dc:title>
  <dc:creator>Цветочек</dc:creator>
  <cp:lastModifiedBy>Olya</cp:lastModifiedBy>
  <cp:revision>35</cp:revision>
  <dcterms:created xsi:type="dcterms:W3CDTF">2011-05-30T17:58:26Z</dcterms:created>
  <dcterms:modified xsi:type="dcterms:W3CDTF">2015-10-18T18:48:29Z</dcterms:modified>
</cp:coreProperties>
</file>