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 amt="52999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66000"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357158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None/>
            </a:pPr>
            <a:r>
              <a:rPr b="0" i="0" lang="ru-RU" sz="48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Lego MindStorms EV3</a:t>
            </a:r>
            <a:br>
              <a:rPr b="0" i="0" lang="ru-RU" sz="48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простого к сложному</a:t>
            </a:r>
            <a:r>
              <a:rPr b="1" i="0" lang="ru-RU" sz="32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0107_lego_mindstorms_ev3_05.jpg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43116"/>
            <a:ext cx="6500826" cy="433388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Ультразвуковой датчик EV3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5504_713x380_MainProduct.png" id="155" name="Google Shape;15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0568" y="1916832"/>
            <a:ext cx="6791325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4" name="Google Shape;9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1000108"/>
            <a:ext cx="7286676" cy="496109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1142976" y="1071546"/>
            <a:ext cx="6715172" cy="2786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285720" y="2142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Поколения контроллеров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785786" y="1142984"/>
            <a:ext cx="7096131" cy="2857519"/>
            <a:chOff x="0" y="0"/>
            <a:chExt cx="7096131" cy="2857519"/>
          </a:xfrm>
        </p:grpSpPr>
        <p:sp>
          <p:nvSpPr>
            <p:cNvPr id="98" name="Google Shape;98;p14"/>
            <p:cNvSpPr/>
            <p:nvPr/>
          </p:nvSpPr>
          <p:spPr>
            <a:xfrm>
              <a:off x="532209" y="0"/>
              <a:ext cx="6031712" cy="285751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FD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0" y="857256"/>
              <a:ext cx="2128839" cy="114300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0" y="857256"/>
              <a:ext cx="2128839" cy="1143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RCX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2483646" y="857256"/>
              <a:ext cx="2128839" cy="114300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2483646" y="857256"/>
              <a:ext cx="2128839" cy="1143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9050" lIns="179050" spcFirstLastPara="1" rIns="179050" wrap="square" tIns="17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NXT</a:t>
              </a:r>
              <a:endPara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967292" y="857256"/>
              <a:ext cx="2128839" cy="114300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4967292" y="857256"/>
              <a:ext cx="2128839" cy="1143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9050" lIns="179050" spcFirstLastPara="1" rIns="179050" wrap="square" tIns="17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4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EV3</a:t>
              </a:r>
              <a:endPara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Programmable Brick</a:t>
            </a:r>
            <a:br>
              <a:rPr b="1" i="0" lang="ru-RU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.jpg" id="110" name="Google Shape;110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642918"/>
            <a:ext cx="4464633" cy="321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jpg" id="111" name="Google Shape;1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3857628"/>
            <a:ext cx="5286380" cy="2656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jpg" id="112" name="Google Shape;11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4999" y="642918"/>
            <a:ext cx="444472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jpg" id="113" name="Google Shape;1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9190" y="3857628"/>
            <a:ext cx="4000528" cy="267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Большой EV3-сервомотор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heBox_45502_L_Motor_Square.png" id="119" name="Google Shape;11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128586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Средний EV3-сервомотор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heBox_45503_M_Motor_Square.png" id="125" name="Google Shape;12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1714488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Датчик цвета EV3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KиRGиZ\Учеба\Учёба-(работа)\презентация\InTheBox_45506_Colour_Sensor_Square.png" id="131" name="Google Shape;131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1571612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Датчик касания EV3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heBox_45507_Touch_Sensor_Square.png" id="137" name="Google Shape;13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4" y="1571612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Удалённый инфракрасный маяк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heBox_45508_IR_Beacon_Square.png" id="143" name="Google Shape;14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4" y="1571612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Гироскопический датчик EV3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5505_713x380_MainProduct.png" id="149" name="Google Shape;14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4584" y="1916832"/>
            <a:ext cx="6791325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