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66" r:id="rId5"/>
    <p:sldId id="267" r:id="rId6"/>
    <p:sldId id="270" r:id="rId7"/>
    <p:sldId id="268" r:id="rId8"/>
    <p:sldId id="272" r:id="rId9"/>
    <p:sldId id="273" r:id="rId10"/>
    <p:sldId id="276" r:id="rId11"/>
    <p:sldId id="277" r:id="rId12"/>
    <p:sldId id="274" r:id="rId13"/>
    <p:sldId id="278" r:id="rId14"/>
    <p:sldId id="27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50DE-1560-409D-9603-C1EBA4C0A68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1C1331-FC70-49BD-AE73-D47205747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50DE-1560-409D-9603-C1EBA4C0A68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1331-FC70-49BD-AE73-D47205747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50DE-1560-409D-9603-C1EBA4C0A68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1331-FC70-49BD-AE73-D47205747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50DE-1560-409D-9603-C1EBA4C0A68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1C1331-FC70-49BD-AE73-D47205747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50DE-1560-409D-9603-C1EBA4C0A68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1331-FC70-49BD-AE73-D472057476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50DE-1560-409D-9603-C1EBA4C0A68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1331-FC70-49BD-AE73-D47205747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50DE-1560-409D-9603-C1EBA4C0A68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1C1331-FC70-49BD-AE73-D4720574768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50DE-1560-409D-9603-C1EBA4C0A68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1331-FC70-49BD-AE73-D47205747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50DE-1560-409D-9603-C1EBA4C0A68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1331-FC70-49BD-AE73-D47205747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50DE-1560-409D-9603-C1EBA4C0A68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1331-FC70-49BD-AE73-D47205747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50DE-1560-409D-9603-C1EBA4C0A68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1331-FC70-49BD-AE73-D4720574768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6950DE-1560-409D-9603-C1EBA4C0A683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1C1331-FC70-49BD-AE73-D472057476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</a:t>
            </a:r>
            <a:r>
              <a:rPr lang="ru-RU" dirty="0" smtClean="0"/>
              <a:t>направления </a:t>
            </a:r>
            <a:br>
              <a:rPr lang="ru-RU" dirty="0" smtClean="0"/>
            </a:br>
            <a:r>
              <a:rPr lang="ru-RU" dirty="0" smtClean="0"/>
              <a:t>Танцевальных стилей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ru-RU" sz="2000" b="1" dirty="0" smtClean="0">
                <a:latin typeface="Arial Black" panose="020B0A04020102020204" pitchFamily="34" charset="0"/>
                <a:ea typeface="BatangChe" panose="02030609000101010101" pitchFamily="49" charset="-127"/>
              </a:rPr>
              <a:t>Балет:</a:t>
            </a:r>
            <a:endParaRPr lang="ru-RU" sz="2000" b="1" dirty="0">
              <a:latin typeface="Arial Black" panose="020B0A04020102020204" pitchFamily="34" charset="0"/>
              <a:ea typeface="BatangChe" panose="02030609000101010101" pitchFamily="49" charset="-127"/>
            </a:endParaRPr>
          </a:p>
          <a:p>
            <a:pPr marL="0" indent="0">
              <a:buNone/>
            </a:pPr>
            <a:r>
              <a:rPr lang="ru-RU" sz="2800" dirty="0" smtClean="0"/>
              <a:t> классический</a:t>
            </a:r>
            <a:r>
              <a:rPr lang="ru-RU" sz="2800" dirty="0"/>
              <a:t>;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800" dirty="0"/>
              <a:t>романтический</a:t>
            </a:r>
            <a:r>
              <a:rPr lang="ru-RU" sz="2800" dirty="0" smtClean="0"/>
              <a:t>;</a:t>
            </a:r>
          </a:p>
          <a:p>
            <a:pPr marL="0" indent="0">
              <a:buNone/>
            </a:pPr>
            <a:r>
              <a:rPr lang="ru-RU" sz="2800" dirty="0" smtClean="0"/>
              <a:t>современный</a:t>
            </a:r>
            <a:r>
              <a:rPr lang="ru-RU" sz="2800" dirty="0"/>
              <a:t>.</a:t>
            </a:r>
          </a:p>
          <a:p>
            <a:endParaRPr lang="en-US" sz="2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pPr algn="ctr"/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84784"/>
            <a:ext cx="3096344" cy="238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948" y="3573016"/>
            <a:ext cx="312914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20" y="3867574"/>
            <a:ext cx="3343431" cy="222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73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>
                <a:latin typeface="BatangChe" panose="02030609000101010101" pitchFamily="49" charset="-127"/>
                <a:ea typeface="BatangChe" panose="02030609000101010101" pitchFamily="49" charset="-127"/>
              </a:rPr>
              <a:t>Джаз-модерн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12974"/>
            <a:ext cx="5976664" cy="398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07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latin typeface="BatangChe" panose="02030609000101010101" pitchFamily="49" charset="-127"/>
                <a:ea typeface="BatangChe" panose="02030609000101010101" pitchFamily="49" charset="-127"/>
              </a:rPr>
              <a:t>Locking  (</a:t>
            </a:r>
            <a:r>
              <a:rPr lang="ru-RU" b="1" i="1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локинг</a:t>
            </a:r>
            <a:r>
              <a:rPr lang="ru-RU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)</a:t>
            </a:r>
            <a:endParaRPr lang="ru-RU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01899"/>
            <a:ext cx="4032448" cy="383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26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R&amp;B</a:t>
            </a:r>
            <a:endParaRPr lang="ru-RU" b="1" i="1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pPr marL="0" indent="0">
              <a:buNone/>
            </a:pPr>
            <a:endParaRPr lang="en-US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65" y="1916832"/>
            <a:ext cx="3215710" cy="429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37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Брейк-данс</a:t>
            </a:r>
            <a:endParaRPr lang="ru-RU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204824"/>
            <a:ext cx="3348583" cy="424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864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en-US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Hip-Hop  </a:t>
            </a:r>
            <a:r>
              <a:rPr lang="en-US" dirty="0"/>
              <a:t>(</a:t>
            </a:r>
            <a:r>
              <a:rPr lang="ru-RU" dirty="0"/>
              <a:t>хип-хоп) 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42110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66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5400" dirty="0"/>
          </a:p>
          <a:p>
            <a:pPr marL="0" indent="0" algn="ctr">
              <a:buNone/>
            </a:pPr>
            <a:r>
              <a:rPr lang="ru-RU" sz="5400" dirty="0" smtClean="0"/>
              <a:t>СПАСИБО ЗА ВНИМАНИЕ!!!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5297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6196"/>
            <a:ext cx="7363544" cy="719203"/>
          </a:xfrm>
        </p:spPr>
        <p:txBody>
          <a:bodyPr/>
          <a:lstStyle/>
          <a:p>
            <a:pPr algn="ctr"/>
            <a:r>
              <a:rPr lang="ru-RU" dirty="0" smtClean="0"/>
              <a:t>Танцы народов мира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452596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● азиатские (восточные);</a:t>
            </a:r>
          </a:p>
          <a:p>
            <a:pPr algn="ctr"/>
            <a:r>
              <a:rPr lang="ru-RU" sz="4000" dirty="0"/>
              <a:t>● африканские;</a:t>
            </a:r>
          </a:p>
          <a:p>
            <a:pPr algn="ctr"/>
            <a:r>
              <a:rPr lang="ru-RU" sz="4000" dirty="0"/>
              <a:t>● латиноамериканские.</a:t>
            </a:r>
          </a:p>
          <a:p>
            <a:pPr algn="ctr"/>
            <a:endParaRPr lang="ru-RU" sz="40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37" y="3573017"/>
            <a:ext cx="306938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60" y="4252665"/>
            <a:ext cx="3127375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55534"/>
            <a:ext cx="159067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75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Историко-бытовые </a:t>
            </a:r>
            <a:r>
              <a:rPr lang="ru-RU" dirty="0"/>
              <a:t>танцы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r>
              <a:rPr lang="ru-RU" sz="2800" dirty="0" smtClean="0"/>
              <a:t>Полонез</a:t>
            </a:r>
          </a:p>
          <a:p>
            <a:r>
              <a:rPr lang="ru-RU" sz="2800" dirty="0" smtClean="0"/>
              <a:t>Менуэт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Г</a:t>
            </a:r>
            <a:r>
              <a:rPr lang="ru-RU" sz="2800" dirty="0" smtClean="0"/>
              <a:t>авот</a:t>
            </a:r>
          </a:p>
          <a:p>
            <a:r>
              <a:rPr lang="ru-RU" sz="2800" dirty="0"/>
              <a:t>М</a:t>
            </a:r>
            <a:r>
              <a:rPr lang="ru-RU" sz="2800" dirty="0" smtClean="0"/>
              <a:t>азурка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55043"/>
            <a:ext cx="293846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43" y="4320600"/>
            <a:ext cx="25050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42454"/>
            <a:ext cx="25971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8840"/>
            <a:ext cx="256063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04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Бальные танцы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40078"/>
            <a:ext cx="8686800" cy="484004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Включают две основные программы: </a:t>
            </a:r>
          </a:p>
          <a:p>
            <a:pPr marL="0" indent="0" algn="ctr">
              <a:buNone/>
            </a:pPr>
            <a:r>
              <a:rPr lang="ru-RU" dirty="0" smtClean="0"/>
              <a:t>европейскую </a:t>
            </a:r>
            <a:r>
              <a:rPr lang="ru-RU" dirty="0"/>
              <a:t>и латиноамериканскую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● </a:t>
            </a:r>
            <a:r>
              <a:rPr lang="ru-RU" dirty="0" err="1" smtClean="0"/>
              <a:t>джайв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● румба;</a:t>
            </a:r>
          </a:p>
          <a:p>
            <a:r>
              <a:rPr lang="ru-RU" dirty="0"/>
              <a:t>● самба;</a:t>
            </a:r>
          </a:p>
          <a:p>
            <a:r>
              <a:rPr lang="ru-RU" dirty="0"/>
              <a:t>● </a:t>
            </a:r>
            <a:r>
              <a:rPr lang="ru-RU" dirty="0" err="1"/>
              <a:t>пасодобль</a:t>
            </a:r>
            <a:r>
              <a:rPr lang="ru-RU" dirty="0"/>
              <a:t>;</a:t>
            </a:r>
          </a:p>
          <a:p>
            <a:r>
              <a:rPr lang="ru-RU" dirty="0"/>
              <a:t>● ча-ча-ча.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36912"/>
            <a:ext cx="1755775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17" y="3429000"/>
            <a:ext cx="2189163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59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стандартной европейской </a:t>
            </a:r>
            <a:r>
              <a:rPr lang="ru-RU" dirty="0" smtClean="0"/>
              <a:t>программе: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● танго;</a:t>
            </a:r>
          </a:p>
          <a:p>
            <a:pPr marL="0" indent="0">
              <a:buNone/>
            </a:pPr>
            <a:r>
              <a:rPr lang="ru-RU" dirty="0"/>
              <a:t>● </a:t>
            </a:r>
            <a:r>
              <a:rPr lang="ru-RU" dirty="0" smtClean="0"/>
              <a:t>квикстеп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● венский вальс;</a:t>
            </a:r>
          </a:p>
          <a:p>
            <a:pPr marL="0" indent="0">
              <a:buNone/>
            </a:pPr>
            <a:r>
              <a:rPr lang="ru-RU" dirty="0"/>
              <a:t>● медленный </a:t>
            </a:r>
            <a:r>
              <a:rPr lang="ru-RU" dirty="0" smtClean="0"/>
              <a:t>вальс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811326"/>
            <a:ext cx="28289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56941"/>
            <a:ext cx="25304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92819"/>
            <a:ext cx="187801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43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Русский народный танец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8996"/>
            <a:ext cx="8686800" cy="4525963"/>
          </a:xfrm>
        </p:spPr>
        <p:txBody>
          <a:bodyPr/>
          <a:lstStyle/>
          <a:p>
            <a:r>
              <a:rPr lang="ru-RU" sz="3600" dirty="0"/>
              <a:t>делится на два основных </a:t>
            </a:r>
            <a:r>
              <a:rPr lang="ru-RU" sz="3600" dirty="0" smtClean="0"/>
              <a:t>жанра: </a:t>
            </a:r>
          </a:p>
          <a:p>
            <a:pPr marL="0" indent="0" algn="ctr">
              <a:buNone/>
            </a:pPr>
            <a:r>
              <a:rPr lang="ru-RU" sz="6000" dirty="0" smtClean="0"/>
              <a:t>хоровод </a:t>
            </a:r>
          </a:p>
          <a:p>
            <a:pPr marL="0" indent="0" algn="ctr">
              <a:buNone/>
            </a:pPr>
            <a:r>
              <a:rPr lang="ru-RU" sz="6000" dirty="0" smtClean="0"/>
              <a:t>пляска</a:t>
            </a:r>
            <a:endParaRPr lang="ru-RU" sz="6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5" y="2780928"/>
            <a:ext cx="24749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42" y="2276872"/>
            <a:ext cx="209708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04" y="4047818"/>
            <a:ext cx="2316163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39891"/>
            <a:ext cx="2508193" cy="187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98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68072" cy="890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Современные </a:t>
            </a:r>
            <a:r>
              <a:rPr lang="ru-RU" dirty="0" smtClean="0"/>
              <a:t>танцы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i="1" dirty="0">
                <a:latin typeface="BatangChe" panose="02030609000101010101" pitchFamily="49" charset="-127"/>
                <a:ea typeface="BatangChe" panose="02030609000101010101" pitchFamily="49" charset="-127"/>
              </a:rPr>
              <a:t>Свободный </a:t>
            </a:r>
            <a:r>
              <a:rPr lang="ru-RU" b="1" i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танец</a:t>
            </a:r>
            <a:endParaRPr lang="ru-RU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529" y="2058289"/>
            <a:ext cx="5094634" cy="338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01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i="1" dirty="0">
                <a:latin typeface="BatangChe" panose="02030609000101010101" pitchFamily="49" charset="-127"/>
                <a:ea typeface="BatangChe" panose="02030609000101010101" pitchFamily="49" charset="-127"/>
              </a:rPr>
              <a:t>Модерн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86" y="2132856"/>
            <a:ext cx="5471998" cy="364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29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484784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Контемпорари</a:t>
            </a:r>
            <a:endParaRPr lang="ru-RU" b="1" i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87691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805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113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Основные направления  Танцевальных стилей</vt:lpstr>
      <vt:lpstr>Танцы народов мира</vt:lpstr>
      <vt:lpstr>Историко-бытовые танцы </vt:lpstr>
      <vt:lpstr>Бальные танцы </vt:lpstr>
      <vt:lpstr>В стандартной европейской программе: </vt:lpstr>
      <vt:lpstr>Русский народный танец</vt:lpstr>
      <vt:lpstr>Современные танцы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Белка с колесом</dc:creator>
  <cp:lastModifiedBy>Админ</cp:lastModifiedBy>
  <cp:revision>19</cp:revision>
  <dcterms:created xsi:type="dcterms:W3CDTF">2017-04-17T16:29:09Z</dcterms:created>
  <dcterms:modified xsi:type="dcterms:W3CDTF">2020-09-07T16:17:32Z</dcterms:modified>
</cp:coreProperties>
</file>