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7" r:id="rId5"/>
    <p:sldId id="276" r:id="rId6"/>
    <p:sldId id="275" r:id="rId7"/>
    <p:sldId id="274" r:id="rId8"/>
    <p:sldId id="258" r:id="rId9"/>
    <p:sldId id="272" r:id="rId10"/>
    <p:sldId id="271" r:id="rId11"/>
    <p:sldId id="270" r:id="rId12"/>
    <p:sldId id="269" r:id="rId13"/>
    <p:sldId id="268" r:id="rId14"/>
    <p:sldId id="267" r:id="rId15"/>
    <p:sldId id="265" r:id="rId16"/>
    <p:sldId id="266" r:id="rId17"/>
    <p:sldId id="263" r:id="rId18"/>
    <p:sldId id="264" r:id="rId19"/>
    <p:sldId id="262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Плетение цветов из </a:t>
            </a:r>
            <a:r>
              <a:rPr lang="ru-RU" dirty="0" smtClean="0"/>
              <a:t>бисера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цветок на шпильке\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47260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239000" cy="4846320"/>
          </a:xfrm>
        </p:spPr>
        <p:txBody>
          <a:bodyPr/>
          <a:lstStyle/>
          <a:p>
            <a:r>
              <a:rPr lang="ru-RU" dirty="0" smtClean="0"/>
              <a:t>Начинаем плетение лепестка. Лепестки плетутся бисером 15/0 размера. Выводим нить с правой стороны бисерины предыдущего ряда и набираем 11 бисерин 15/0, затем возвращаем нить в 4-ую бисерину. </a:t>
            </a:r>
            <a:endParaRPr lang="ru-RU" dirty="0"/>
          </a:p>
        </p:txBody>
      </p:sp>
      <p:pic>
        <p:nvPicPr>
          <p:cNvPr id="10242" name="Picture 2" descr="C:\Users\Сергей\Desktop\цветок на шпильке\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067944" cy="4067944"/>
          </a:xfrm>
          <a:prstGeom prst="rect">
            <a:avLst/>
          </a:prstGeom>
          <a:noFill/>
        </p:spPr>
      </p:pic>
      <p:pic>
        <p:nvPicPr>
          <p:cNvPr id="10243" name="Picture 3" descr="C:\Users\Сергей\Desktop\цветок на шпильке\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7239000" cy="4846320"/>
          </a:xfrm>
        </p:spPr>
        <p:txBody>
          <a:bodyPr/>
          <a:lstStyle/>
          <a:p>
            <a:r>
              <a:rPr lang="ru-RU" dirty="0" smtClean="0"/>
              <a:t>Набираем 3 бисерины и выводим нить через четвертую бисерину с правой стороны. Снова набираем 3 бисерины и выводим нить в бисерину основы и первые две бисерины 8 шага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Сергей\Desktop\цветок на шпильке\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437112" cy="4437112"/>
          </a:xfrm>
          <a:prstGeom prst="rect">
            <a:avLst/>
          </a:prstGeom>
          <a:noFill/>
        </p:spPr>
      </p:pic>
      <p:pic>
        <p:nvPicPr>
          <p:cNvPr id="11267" name="Picture 3" descr="C:\Users\Сергей\Desktop\цветок на шпильке\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еще 3 бисерины между центральными бисеринами из трех. </a:t>
            </a:r>
            <a:endParaRPr lang="ru-RU" dirty="0"/>
          </a:p>
        </p:txBody>
      </p:sp>
      <p:pic>
        <p:nvPicPr>
          <p:cNvPr id="12290" name="Picture 2" descr="C:\Users\Сергей\Desktop\цветок на шпильке\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509120" cy="4509120"/>
          </a:xfrm>
          <a:prstGeom prst="rect">
            <a:avLst/>
          </a:prstGeom>
          <a:noFill/>
        </p:spPr>
      </p:pic>
      <p:pic>
        <p:nvPicPr>
          <p:cNvPr id="12291" name="Picture 3" descr="C:\Users\Сергей\Desktop\цветок на шпильке\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еще 2 бисерины с правой стороны и переходим на левую сторону через вершину лепестка. </a:t>
            </a:r>
            <a:endParaRPr lang="ru-RU" dirty="0"/>
          </a:p>
        </p:txBody>
      </p:sp>
      <p:pic>
        <p:nvPicPr>
          <p:cNvPr id="13314" name="Picture 2" descr="C:\Users\Сергей\Desktop\цветок на шпильке\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05064" cy="4005064"/>
          </a:xfrm>
          <a:prstGeom prst="rect">
            <a:avLst/>
          </a:prstGeom>
          <a:noFill/>
        </p:spPr>
      </p:pic>
      <p:pic>
        <p:nvPicPr>
          <p:cNvPr id="13315" name="Picture 3" descr="C:\Users\Сергей\Desktop\цветок на шпильке\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5 бисерин с левой стороны, повторяя 11 и 10 шаги. Нить выходит из бисерины основы, как показано на схеме. </a:t>
            </a:r>
            <a:endParaRPr lang="ru-RU" dirty="0"/>
          </a:p>
        </p:txBody>
      </p:sp>
      <p:pic>
        <p:nvPicPr>
          <p:cNvPr id="14338" name="Picture 2" descr="C:\Users\Сергей\Desktop\цветок на шпильке\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861048" cy="3861048"/>
          </a:xfrm>
          <a:prstGeom prst="rect">
            <a:avLst/>
          </a:prstGeom>
          <a:noFill/>
        </p:spPr>
      </p:pic>
      <p:pic>
        <p:nvPicPr>
          <p:cNvPr id="14339" name="Picture 3" descr="C:\Users\Сергей\Desktop\цветок на шпильке\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4 бисерины с правой стороны, нить проходит сразу через 2 бисерины. </a:t>
            </a:r>
            <a:endParaRPr lang="ru-RU" dirty="0"/>
          </a:p>
        </p:txBody>
      </p:sp>
      <p:pic>
        <p:nvPicPr>
          <p:cNvPr id="15362" name="Picture 2" descr="C:\Users\Сергей\Desktop\цветок на шпильке\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816424" cy="3816424"/>
          </a:xfrm>
          <a:prstGeom prst="rect">
            <a:avLst/>
          </a:prstGeom>
          <a:noFill/>
        </p:spPr>
      </p:pic>
      <p:pic>
        <p:nvPicPr>
          <p:cNvPr id="15363" name="Picture 3" descr="C:\Users\Сергей\Desktop\цветок на шпильке\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3573016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1 бисерину и переходим на левую сторону через верхнюю бисерину лепестка. </a:t>
            </a:r>
            <a:endParaRPr lang="ru-RU" dirty="0"/>
          </a:p>
        </p:txBody>
      </p:sp>
      <p:pic>
        <p:nvPicPr>
          <p:cNvPr id="16386" name="Picture 2" descr="C:\Users\Сергей\Desktop\цветок на шпильке\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861048" cy="3861048"/>
          </a:xfrm>
          <a:prstGeom prst="rect">
            <a:avLst/>
          </a:prstGeom>
          <a:noFill/>
        </p:spPr>
      </p:pic>
      <p:pic>
        <p:nvPicPr>
          <p:cNvPr id="16387" name="Picture 3" descr="C:\Users\Сергей\Desktop\цветок на шпильке\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5 бисерин с левой стороны, повторяя 14 и 13 шаги. Нить выходит из бисерины основы и 4-х бисерин правой </a:t>
            </a:r>
            <a:r>
              <a:rPr lang="ru-RU" dirty="0" smtClean="0"/>
              <a:t>стороны</a:t>
            </a:r>
            <a:endParaRPr lang="ru-RU" dirty="0"/>
          </a:p>
        </p:txBody>
      </p:sp>
      <p:pic>
        <p:nvPicPr>
          <p:cNvPr id="17410" name="Picture 2" descr="C:\Users\Сергей\Desktop\цветок на шпильке\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573016" cy="3573016"/>
          </a:xfrm>
          <a:prstGeom prst="rect">
            <a:avLst/>
          </a:prstGeom>
          <a:noFill/>
        </p:spPr>
      </p:pic>
      <p:pic>
        <p:nvPicPr>
          <p:cNvPr id="17411" name="Picture 3" descr="C:\Users\Сергей\Desktop\цветок на шпильке\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3645024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по 2 бисерины с правой и левой стороны, как показано на фото и схеме. Обратите внимание, что нить проходит через вершину лепестка, пропуская верхнюю бисерину. Таким образом плетем еще 5 лепестков на каждой бисерине-основе. </a:t>
            </a:r>
            <a:endParaRPr lang="ru-RU" dirty="0"/>
          </a:p>
        </p:txBody>
      </p:sp>
      <p:pic>
        <p:nvPicPr>
          <p:cNvPr id="18434" name="Picture 2" descr="C:\Users\Сергей\Desktop\цветок на шпильке\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284984" cy="3284984"/>
          </a:xfrm>
          <a:prstGeom prst="rect">
            <a:avLst/>
          </a:prstGeom>
          <a:noFill/>
        </p:spPr>
      </p:pic>
      <p:pic>
        <p:nvPicPr>
          <p:cNvPr id="18435" name="Picture 3" descr="C:\Users\Сергей\Desktop\цветок на шпильке\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328498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239000" cy="4846320"/>
          </a:xfrm>
        </p:spPr>
        <p:txBody>
          <a:bodyPr/>
          <a:lstStyle/>
          <a:p>
            <a:r>
              <a:rPr lang="ru-RU" dirty="0" smtClean="0"/>
              <a:t>На обратной стороне плетем две петельки из 5 бисерин. Нить проходит через две внутренние бисерины оправы жемчужины, соединяя их. </a:t>
            </a:r>
            <a:endParaRPr lang="ru-RU" dirty="0"/>
          </a:p>
        </p:txBody>
      </p:sp>
      <p:pic>
        <p:nvPicPr>
          <p:cNvPr id="19458" name="Picture 2" descr="C:\Users\Сергей\Desktop\цветок на шпильке\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933056" cy="3933056"/>
          </a:xfrm>
          <a:prstGeom prst="rect">
            <a:avLst/>
          </a:prstGeom>
          <a:noFill/>
        </p:spPr>
      </p:pic>
      <p:pic>
        <p:nvPicPr>
          <p:cNvPr id="19459" name="Picture 3" descr="C:\Users\Сергей\Desktop\цветок на шпильке\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7239000" cy="4846320"/>
          </a:xfrm>
        </p:spPr>
        <p:txBody>
          <a:bodyPr/>
          <a:lstStyle/>
          <a:p>
            <a:r>
              <a:rPr lang="ru-RU" dirty="0" smtClean="0"/>
              <a:t>Материалы: нить </a:t>
            </a:r>
            <a:r>
              <a:rPr lang="ru-RU" dirty="0" err="1" smtClean="0"/>
              <a:t>нимо</a:t>
            </a:r>
            <a:r>
              <a:rPr lang="ru-RU" dirty="0" smtClean="0"/>
              <a:t>, игла для </a:t>
            </a:r>
            <a:r>
              <a:rPr lang="ru-RU" dirty="0" err="1" smtClean="0"/>
              <a:t>бисероплетения</a:t>
            </a:r>
            <a:r>
              <a:rPr lang="ru-RU" dirty="0" smtClean="0"/>
              <a:t>, японский бисер </a:t>
            </a:r>
            <a:r>
              <a:rPr lang="ru-RU" dirty="0" err="1" smtClean="0"/>
              <a:t>тоно</a:t>
            </a:r>
            <a:r>
              <a:rPr lang="ru-RU" dirty="0" smtClean="0"/>
              <a:t>, жемчуг шпилька </a:t>
            </a:r>
          </a:p>
          <a:p>
            <a:endParaRPr lang="ru-RU" dirty="0"/>
          </a:p>
        </p:txBody>
      </p:sp>
      <p:pic>
        <p:nvPicPr>
          <p:cNvPr id="2050" name="Picture 2" descr="C:\Users\Сергей\Desktop\цветок на шпильке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264696" cy="5067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239000" cy="4846320"/>
          </a:xfrm>
        </p:spPr>
        <p:txBody>
          <a:bodyPr/>
          <a:lstStyle/>
          <a:p>
            <a:r>
              <a:rPr lang="ru-RU" dirty="0" smtClean="0"/>
              <a:t>Вставляем шпильку нужного вам цвета через эти петельки. И продолжаем плести цветы, это занятие очень затягивает! </a:t>
            </a:r>
            <a:endParaRPr lang="ru-RU" dirty="0"/>
          </a:p>
        </p:txBody>
      </p:sp>
      <p:pic>
        <p:nvPicPr>
          <p:cNvPr id="20482" name="Picture 2" descr="C:\Users\Сергей\Desktop\цветок на шпильке\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437112" cy="4437112"/>
          </a:xfrm>
          <a:prstGeom prst="rect">
            <a:avLst/>
          </a:prstGeom>
          <a:noFill/>
        </p:spPr>
      </p:pic>
      <p:pic>
        <p:nvPicPr>
          <p:cNvPr id="20483" name="Picture 3" descr="C:\Users\Сергей\Desktop\цветок на шпильке\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239000" cy="4846320"/>
          </a:xfrm>
        </p:spPr>
        <p:txBody>
          <a:bodyPr/>
          <a:lstStyle/>
          <a:p>
            <a:r>
              <a:rPr lang="ru-RU" dirty="0" smtClean="0"/>
              <a:t>Закрепляем бисерину 11/0 размера на нити и набираем на нить жемчужину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Сергей\Desktop\цветок на шпильке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744416" cy="3744416"/>
          </a:xfrm>
          <a:prstGeom prst="rect">
            <a:avLst/>
          </a:prstGeom>
          <a:noFill/>
        </p:spPr>
      </p:pic>
      <p:pic>
        <p:nvPicPr>
          <p:cNvPr id="3075" name="Picture 3" descr="C:\Users\Сергей\Desktop\цветок на шпильке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293096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7239000" cy="4846320"/>
          </a:xfrm>
        </p:spPr>
        <p:txBody>
          <a:bodyPr/>
          <a:lstStyle/>
          <a:p>
            <a:r>
              <a:rPr lang="ru-RU" dirty="0" smtClean="0"/>
              <a:t> Добавляем на нить 5 бисерин и проходим в первую набранную бисерину. </a:t>
            </a:r>
            <a:endParaRPr lang="ru-RU" dirty="0"/>
          </a:p>
        </p:txBody>
      </p:sp>
      <p:pic>
        <p:nvPicPr>
          <p:cNvPr id="4098" name="Picture 2" descr="C:\Users\Сергей\Desktop\цветок на шпильке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320480" cy="4320480"/>
          </a:xfrm>
          <a:prstGeom prst="rect">
            <a:avLst/>
          </a:prstGeom>
          <a:noFill/>
        </p:spPr>
      </p:pic>
      <p:pic>
        <p:nvPicPr>
          <p:cNvPr id="4099" name="Picture 3" descr="C:\Users\Сергей\Desktop\цветок на шпильке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14908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239000" cy="4846320"/>
          </a:xfrm>
        </p:spPr>
        <p:txBody>
          <a:bodyPr/>
          <a:lstStyle/>
          <a:p>
            <a:r>
              <a:rPr lang="ru-RU" dirty="0" smtClean="0"/>
              <a:t>Набираем еще 6 бисерин и проходим через первые 6. </a:t>
            </a:r>
            <a:endParaRPr lang="ru-RU" dirty="0"/>
          </a:p>
        </p:txBody>
      </p:sp>
      <p:pic>
        <p:nvPicPr>
          <p:cNvPr id="5122" name="Picture 2" descr="C:\Users\Сергей\Desktop\цветок на шпильке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85392"/>
            <a:ext cx="4032448" cy="4032448"/>
          </a:xfrm>
          <a:prstGeom prst="rect">
            <a:avLst/>
          </a:prstGeom>
          <a:noFill/>
        </p:spPr>
      </p:pic>
      <p:pic>
        <p:nvPicPr>
          <p:cNvPr id="5123" name="Picture 3" descr="C:\Users\Сергей\Desktop\цветок на шпильке\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077072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4846320"/>
          </a:xfrm>
        </p:spPr>
        <p:txBody>
          <a:bodyPr/>
          <a:lstStyle/>
          <a:p>
            <a:r>
              <a:rPr lang="ru-RU" dirty="0" smtClean="0"/>
              <a:t>Вплетаем по одной бисерине 15/0 размера через одну бисерину 11/0 размера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Сергей\Desktop\цветок на шпильке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88432" cy="3888432"/>
          </a:xfrm>
          <a:prstGeom prst="rect">
            <a:avLst/>
          </a:prstGeom>
          <a:noFill/>
        </p:spPr>
      </p:pic>
      <p:pic>
        <p:nvPicPr>
          <p:cNvPr id="6147" name="Picture 3" descr="C:\Users\Сергей\Desktop\цветок на шпильке\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14908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239000" cy="4846320"/>
          </a:xfrm>
        </p:spPr>
        <p:txBody>
          <a:bodyPr/>
          <a:lstStyle/>
          <a:p>
            <a:r>
              <a:rPr lang="ru-RU" dirty="0" smtClean="0"/>
              <a:t>Снова вплетаем между бисеринами предыдущего ряда по одной бисерине 15/0 размера. </a:t>
            </a:r>
            <a:endParaRPr lang="ru-RU" dirty="0"/>
          </a:p>
        </p:txBody>
      </p:sp>
      <p:pic>
        <p:nvPicPr>
          <p:cNvPr id="7170" name="Picture 2" descr="C:\Users\Сергей\Desktop\цветок на шпильке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645024" cy="3645024"/>
          </a:xfrm>
          <a:prstGeom prst="rect">
            <a:avLst/>
          </a:prstGeom>
          <a:noFill/>
        </p:spPr>
      </p:pic>
      <p:pic>
        <p:nvPicPr>
          <p:cNvPr id="7171" name="Picture 3" descr="C:\Users\Сергей\Desktop\цветок на шпильке\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3861048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239000" cy="4846320"/>
          </a:xfrm>
        </p:spPr>
        <p:txBody>
          <a:bodyPr/>
          <a:lstStyle/>
          <a:p>
            <a:r>
              <a:rPr lang="ru-RU" dirty="0" smtClean="0"/>
              <a:t>На обратной стороне жемчужины повторяем 4 и 5 шаг, то есть плетем 2 мозаичных ряда бисером 15/0 размера. </a:t>
            </a:r>
            <a:endParaRPr lang="ru-RU" dirty="0"/>
          </a:p>
        </p:txBody>
      </p:sp>
      <p:pic>
        <p:nvPicPr>
          <p:cNvPr id="8194" name="Picture 2" descr="C:\Users\Сергей\Desktop\цветок на шпильке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501008" cy="3501008"/>
          </a:xfrm>
          <a:prstGeom prst="rect">
            <a:avLst/>
          </a:prstGeom>
          <a:noFill/>
        </p:spPr>
      </p:pic>
      <p:pic>
        <p:nvPicPr>
          <p:cNvPr id="8195" name="Picture 3" descr="C:\Users\Сергей\Desktop\цветок на шпильке\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7239000" cy="4846320"/>
          </a:xfrm>
        </p:spPr>
        <p:txBody>
          <a:bodyPr/>
          <a:lstStyle/>
          <a:p>
            <a:r>
              <a:rPr lang="ru-RU" dirty="0" smtClean="0"/>
              <a:t>Между бисеринами 11 размера оправы жемчужины, добавляем еще по одной бисерине 11/0 размера. На этих бисеринах будут располагаться лепестки. </a:t>
            </a:r>
            <a:endParaRPr lang="ru-RU" dirty="0"/>
          </a:p>
        </p:txBody>
      </p:sp>
      <p:pic>
        <p:nvPicPr>
          <p:cNvPr id="9218" name="Picture 2" descr="C:\Users\Сергей\Desktop\цветок на шпильке\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672408" cy="3672408"/>
          </a:xfrm>
          <a:prstGeom prst="rect">
            <a:avLst/>
          </a:prstGeom>
          <a:noFill/>
        </p:spPr>
      </p:pic>
      <p:pic>
        <p:nvPicPr>
          <p:cNvPr id="9219" name="Picture 3" descr="C:\Users\Сергей\Desktop\цветок на шпильке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4365104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</TotalTime>
  <Words>350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Плетение цветов из бисера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цветов из бисера  </dc:title>
  <dc:creator>Евгений&amp;Александра</dc:creator>
  <cp:lastModifiedBy>Сергей</cp:lastModifiedBy>
  <cp:revision>3</cp:revision>
  <dcterms:created xsi:type="dcterms:W3CDTF">2020-11-10T17:29:46Z</dcterms:created>
  <dcterms:modified xsi:type="dcterms:W3CDTF">2020-11-10T17:58:57Z</dcterms:modified>
</cp:coreProperties>
</file>