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59" r:id="rId5"/>
    <p:sldId id="258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 varScale="1">
        <p:scale>
          <a:sx n="68" d="100"/>
          <a:sy n="68" d="100"/>
        </p:scale>
        <p:origin x="-15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C:\Users\Сергей\Desktop\картинка\5930.97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3326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Плетение из бисера браслета "Плетёнка"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410" name="AutoShape 2" descr="Мастер-класс браслет плетёный с крупными бусинами, фото № 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1" name="Picture 3" descr="C:\Users\Сергей\Desktop\картинка\0b0c502632d81e7b8b51fe14733048cd75299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844824"/>
            <a:ext cx="5640627" cy="4230470"/>
          </a:xfrm>
          <a:prstGeom prst="rect">
            <a:avLst/>
          </a:prstGeom>
          <a:noFill/>
        </p:spPr>
      </p:pic>
      <p:sp>
        <p:nvSpPr>
          <p:cNvPr id="17413" name="AutoShape 5" descr="https://epoxymaster.ru/wa-data/public/shop/products/29/44/4429/images/5930/5930.97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Сергей\Desktop\картинка\5930.97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4525963"/>
          </a:xfrm>
        </p:spPr>
        <p:txBody>
          <a:bodyPr/>
          <a:lstStyle/>
          <a:p>
            <a:r>
              <a:rPr lang="ru-RU" b="1" dirty="0" smtClean="0"/>
              <a:t>Вот что должно получиться</a:t>
            </a:r>
          </a:p>
          <a:p>
            <a:r>
              <a:rPr lang="ru-RU" b="1" dirty="0" smtClean="0"/>
              <a:t>Но это не всё.</a:t>
            </a:r>
          </a:p>
          <a:p>
            <a:endParaRPr lang="ru-RU" dirty="0"/>
          </a:p>
        </p:txBody>
      </p:sp>
      <p:pic>
        <p:nvPicPr>
          <p:cNvPr id="8193" name="Picture 1" descr="C:\Users\Сергей\Desktop\картинка\140429174516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84784"/>
            <a:ext cx="7584730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Сергей\Desktop\картинка\5930.97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4525963"/>
          </a:xfrm>
        </p:spPr>
        <p:txBody>
          <a:bodyPr/>
          <a:lstStyle/>
          <a:p>
            <a:r>
              <a:rPr lang="ru-RU" b="1" dirty="0" smtClean="0"/>
              <a:t>Далее пропускаем концы лески по направлению нашего браслета через четыре зелёные бисерины, каждый конец со своей стороны.</a:t>
            </a:r>
          </a:p>
          <a:p>
            <a:endParaRPr lang="ru-RU" dirty="0"/>
          </a:p>
        </p:txBody>
      </p:sp>
      <p:pic>
        <p:nvPicPr>
          <p:cNvPr id="7169" name="Picture 1" descr="C:\Users\Сергей\Desktop\картинка\140429174516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276872"/>
            <a:ext cx="6408712" cy="42590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Сергей\Desktop\картинка\5930.97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88640"/>
            <a:ext cx="8229600" cy="4525963"/>
          </a:xfrm>
        </p:spPr>
        <p:txBody>
          <a:bodyPr/>
          <a:lstStyle/>
          <a:p>
            <a:r>
              <a:rPr lang="ru-RU" b="1" dirty="0" smtClean="0"/>
              <a:t>Потом оба конца пропускаем через бусину.</a:t>
            </a:r>
          </a:p>
          <a:p>
            <a:endParaRPr lang="ru-RU" dirty="0"/>
          </a:p>
        </p:txBody>
      </p:sp>
      <p:pic>
        <p:nvPicPr>
          <p:cNvPr id="6145" name="Picture 1" descr="C:\Users\Сергей\Desktop\картинка\140429174516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340768"/>
            <a:ext cx="7909789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Сергей\Desktop\картинка\5930.97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88640"/>
            <a:ext cx="8229600" cy="4525963"/>
          </a:xfrm>
        </p:spPr>
        <p:txBody>
          <a:bodyPr/>
          <a:lstStyle/>
          <a:p>
            <a:r>
              <a:rPr lang="ru-RU" b="1" dirty="0" smtClean="0"/>
              <a:t>Теперь всё повторяется. На оба конца надеваем по четыре зелёных бисерины и пропускаем оба конца через бусину.</a:t>
            </a:r>
          </a:p>
          <a:p>
            <a:endParaRPr lang="ru-RU" dirty="0"/>
          </a:p>
        </p:txBody>
      </p:sp>
      <p:pic>
        <p:nvPicPr>
          <p:cNvPr id="5122" name="Picture 2" descr="C:\Users\Сергей\Desktop\картинка\140429174517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842746"/>
            <a:ext cx="7200800" cy="47854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Сергей\Desktop\картинка\5930.97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/>
          <a:lstStyle/>
          <a:p>
            <a:r>
              <a:rPr lang="ru-RU" b="1" dirty="0" smtClean="0"/>
              <a:t>Затем опять четыре золотых бисерины на двух концах, пропустить через одну зелёную бисерину и опять четыре золотых. Оба конца пропустить через предыдущую бусину.</a:t>
            </a:r>
          </a:p>
          <a:p>
            <a:endParaRPr lang="ru-RU" dirty="0"/>
          </a:p>
        </p:txBody>
      </p:sp>
      <p:pic>
        <p:nvPicPr>
          <p:cNvPr id="4097" name="Picture 1" descr="C:\Users\Сергей\Desktop\картинка\140429174517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924944"/>
            <a:ext cx="5680727" cy="37752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Сергей\Desktop\картинка\5930.97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/>
          <a:lstStyle/>
          <a:p>
            <a:r>
              <a:rPr lang="ru-RU" b="1" dirty="0" smtClean="0"/>
              <a:t>Затягиваем и получаем</a:t>
            </a:r>
          </a:p>
          <a:p>
            <a:endParaRPr lang="ru-RU" dirty="0"/>
          </a:p>
        </p:txBody>
      </p:sp>
      <p:pic>
        <p:nvPicPr>
          <p:cNvPr id="3073" name="Picture 1" descr="C:\Users\Сергей\Desktop\картинка\140429174517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980728"/>
            <a:ext cx="8064500" cy="535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Сергей\Desktop\картинка\5930.97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4525963"/>
          </a:xfrm>
        </p:spPr>
        <p:txBody>
          <a:bodyPr/>
          <a:lstStyle/>
          <a:p>
            <a:r>
              <a:rPr lang="ru-RU" b="1" dirty="0" smtClean="0"/>
              <a:t>Опять пропускаем леску с двух сторон через четыре зелёные бисерины с каждой стороны.</a:t>
            </a:r>
          </a:p>
          <a:p>
            <a:endParaRPr lang="ru-RU" dirty="0"/>
          </a:p>
        </p:txBody>
      </p:sp>
      <p:pic>
        <p:nvPicPr>
          <p:cNvPr id="2049" name="Picture 1" descr="C:\Users\Сергей\Desktop\картинка\140429174517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844824"/>
            <a:ext cx="7128792" cy="47375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Сергей\Desktop\картинка\5930.97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4525963"/>
          </a:xfrm>
        </p:spPr>
        <p:txBody>
          <a:bodyPr/>
          <a:lstStyle/>
          <a:p>
            <a:r>
              <a:rPr lang="ru-RU" b="1" dirty="0" smtClean="0"/>
              <a:t>Пропускаем оба конца с двух сторон через крайнюю бусину.</a:t>
            </a:r>
          </a:p>
          <a:p>
            <a:r>
              <a:rPr lang="ru-RU" b="1" dirty="0" smtClean="0"/>
              <a:t> </a:t>
            </a:r>
            <a:r>
              <a:rPr lang="ru-RU" b="1" dirty="0" smtClean="0"/>
              <a:t>Дальше </a:t>
            </a:r>
            <a:r>
              <a:rPr lang="ru-RU" b="1" dirty="0" smtClean="0"/>
              <a:t>всё повторяется по кругу.</a:t>
            </a:r>
          </a:p>
          <a:p>
            <a:endParaRPr lang="ru-RU" dirty="0"/>
          </a:p>
        </p:txBody>
      </p:sp>
      <p:pic>
        <p:nvPicPr>
          <p:cNvPr id="1025" name="Picture 1" descr="C:\Users\Сергей\Desktop\картинка\140429174517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060848"/>
            <a:ext cx="6826256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Сергей\Desktop\картинка\5930.97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4525963"/>
          </a:xfrm>
        </p:spPr>
        <p:txBody>
          <a:bodyPr/>
          <a:lstStyle/>
          <a:p>
            <a:r>
              <a:rPr lang="ru-RU" b="1" dirty="0" smtClean="0"/>
              <a:t>Если лески не хватило рекомендую новую леску вводить в самую первую бусину и плести в другую сторону , так сказать на встречу нашим концам лески, чтобы когда мы сплетём нужную нам длину, связать эти концы между </a:t>
            </a:r>
            <a:r>
              <a:rPr lang="ru-RU" b="1" dirty="0" err="1" smtClean="0"/>
              <a:t>собой.Тогда</a:t>
            </a:r>
            <a:r>
              <a:rPr lang="ru-RU" b="1" dirty="0" smtClean="0"/>
              <a:t> у нас будет меньше узелков, да и завязывать между собой кончики удобнее и надёжнее.</a:t>
            </a:r>
            <a:endParaRPr lang="ru-RU" b="1" dirty="0"/>
          </a:p>
        </p:txBody>
      </p:sp>
      <p:pic>
        <p:nvPicPr>
          <p:cNvPr id="31746" name="Picture 2" descr="C:\Users\Сергей\Desktop\картинка\140429174517 (6).jpg"/>
          <p:cNvPicPr>
            <a:picLocks noChangeAspect="1" noChangeArrowheads="1"/>
          </p:cNvPicPr>
          <p:nvPr/>
        </p:nvPicPr>
        <p:blipFill>
          <a:blip r:embed="rId3" cstate="print"/>
          <a:srcRect b="24763"/>
          <a:stretch>
            <a:fillRect/>
          </a:stretch>
        </p:blipFill>
        <p:spPr bwMode="auto">
          <a:xfrm>
            <a:off x="1403648" y="4293096"/>
            <a:ext cx="4896544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Сергей\Desktop\картинка\5930.97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Можно фантазировать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/>
          </a:p>
        </p:txBody>
      </p:sp>
      <p:pic>
        <p:nvPicPr>
          <p:cNvPr id="32770" name="Picture 2" descr="C:\Users\Сергей\Desktop\картинка\140429174517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24744"/>
            <a:ext cx="7778229" cy="51691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Сергей\Desktop\картинка\5930.97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0"/>
            <a:ext cx="8229600" cy="4525963"/>
          </a:xfrm>
        </p:spPr>
        <p:txBody>
          <a:bodyPr>
            <a:normAutofit/>
          </a:bodyPr>
          <a:lstStyle/>
          <a:p>
            <a:r>
              <a:rPr lang="ru-RU" b="1" dirty="0" smtClean="0"/>
              <a:t>Отрезаем леску не менее полтора метра (скорее всего этого не хватит на весь браслет, но с очень длинной леской работать трудно. Лучше добавить потом новую нить и связать крепко концы, а узелки спрятать в бусинку</a:t>
            </a:r>
            <a:r>
              <a:rPr lang="ru-RU" b="1" dirty="0" smtClean="0"/>
              <a:t>).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16386" name="Picture 2" descr="C:\Users\Сергей\Desktop\картинка\1404291745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140968"/>
            <a:ext cx="4896544" cy="3254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Сергей\Desktop\картинка\5930.97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Всем спасибо за внимание!</a:t>
            </a:r>
            <a:br>
              <a:rPr lang="ru-RU" b="1" dirty="0" smtClean="0"/>
            </a:br>
            <a:r>
              <a:rPr lang="ru-RU" b="1" dirty="0" smtClean="0"/>
              <a:t> </a:t>
            </a:r>
            <a:r>
              <a:rPr lang="ru-RU" b="1" dirty="0" smtClean="0"/>
              <a:t>Создавайте </a:t>
            </a:r>
            <a:r>
              <a:rPr lang="ru-RU" b="1" dirty="0" smtClean="0"/>
              <a:t>украшения с удовольствием!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4525963"/>
          </a:xfrm>
        </p:spPr>
        <p:txBody>
          <a:bodyPr/>
          <a:lstStyle/>
          <a:p>
            <a:r>
              <a:rPr lang="ru-RU" b="1" dirty="0" smtClean="0"/>
              <a:t>Оправляйте ваши работы</a:t>
            </a:r>
            <a:endParaRPr lang="ru-RU" b="1" dirty="0"/>
          </a:p>
        </p:txBody>
      </p:sp>
      <p:pic>
        <p:nvPicPr>
          <p:cNvPr id="33794" name="Picture 2" descr="C:\Users\Сергей\Desktop\картинка\140429174517 (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708920"/>
            <a:ext cx="5851076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Сергей\Desktop\картинка\5930.97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229600" cy="4525963"/>
          </a:xfrm>
        </p:spPr>
        <p:txBody>
          <a:bodyPr/>
          <a:lstStyle/>
          <a:p>
            <a:r>
              <a:rPr lang="ru-RU" b="1" dirty="0" smtClean="0"/>
              <a:t>На оба конца лески одеваем иглы и работаем двумя иглами попеременно.</a:t>
            </a:r>
          </a:p>
          <a:p>
            <a:r>
              <a:rPr lang="ru-RU" b="1" dirty="0" smtClean="0"/>
              <a:t>Нанизываем бусину и с двух сторон по четыре бисерины, оба конца лески должны быть одной длинны.</a:t>
            </a:r>
          </a:p>
          <a:p>
            <a:endParaRPr lang="ru-RU" dirty="0"/>
          </a:p>
        </p:txBody>
      </p:sp>
      <p:pic>
        <p:nvPicPr>
          <p:cNvPr id="30722" name="Picture 2" descr="C:\Users\Сергей\Desktop\картинка\140429174515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068960"/>
            <a:ext cx="5184576" cy="34454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Сергей\Desktop\картинка\5930.97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4525963"/>
          </a:xfrm>
        </p:spPr>
        <p:txBody>
          <a:bodyPr/>
          <a:lstStyle/>
          <a:p>
            <a:r>
              <a:rPr lang="ru-RU" b="1" dirty="0" smtClean="0"/>
              <a:t>Далее на один конец насаживаем бусину, а иголку с другим концом пропускаем через эту же бусину только с другой стороны.</a:t>
            </a:r>
          </a:p>
          <a:p>
            <a:endParaRPr lang="ru-RU" dirty="0"/>
          </a:p>
        </p:txBody>
      </p:sp>
      <p:pic>
        <p:nvPicPr>
          <p:cNvPr id="14338" name="Picture 2" descr="C:\Users\Сергей\Desktop\картинка\140429174515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924944"/>
            <a:ext cx="4841559" cy="32175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Сергей\Desktop\картинка\5930.97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4525963"/>
          </a:xfrm>
        </p:spPr>
        <p:txBody>
          <a:bodyPr/>
          <a:lstStyle/>
          <a:p>
            <a:r>
              <a:rPr lang="ru-RU" b="1" dirty="0" smtClean="0"/>
              <a:t>У </a:t>
            </a:r>
            <a:r>
              <a:rPr lang="ru-RU" b="1" dirty="0" smtClean="0"/>
              <a:t>нас должно получиться что из этой бусины с двух сторон выходит леска.</a:t>
            </a:r>
          </a:p>
          <a:p>
            <a:endParaRPr lang="ru-RU" dirty="0"/>
          </a:p>
        </p:txBody>
      </p:sp>
      <p:pic>
        <p:nvPicPr>
          <p:cNvPr id="15361" name="Picture 1" descr="C:\Users\Сергей\Desktop\картинка\140429174515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636912"/>
            <a:ext cx="5899878" cy="3920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Сергей\Desktop\картинка\5930.97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8229600" cy="4525963"/>
          </a:xfrm>
        </p:spPr>
        <p:txBody>
          <a:bodyPr/>
          <a:lstStyle/>
          <a:p>
            <a:r>
              <a:rPr lang="ru-RU" b="1" dirty="0" smtClean="0"/>
              <a:t>Далее насаживаем по четыре бисерины другого цвета на оба конца лески.</a:t>
            </a:r>
          </a:p>
          <a:p>
            <a:endParaRPr lang="ru-RU" dirty="0"/>
          </a:p>
        </p:txBody>
      </p:sp>
      <p:pic>
        <p:nvPicPr>
          <p:cNvPr id="13314" name="Picture 2" descr="C:\Users\Сергей\Desktop\картинка\140429174515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564904"/>
            <a:ext cx="5792208" cy="38493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Сергей\Desktop\картинка\5930.97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/>
          <a:lstStyle/>
          <a:p>
            <a:r>
              <a:rPr lang="ru-RU" b="1" dirty="0" smtClean="0"/>
              <a:t>Затем через одну бисеринку мы продеваем леску с двух сторон.</a:t>
            </a:r>
          </a:p>
          <a:p>
            <a:r>
              <a:rPr lang="ru-RU" b="1" dirty="0" smtClean="0"/>
              <a:t>И </a:t>
            </a:r>
            <a:r>
              <a:rPr lang="ru-RU" b="1" dirty="0" err="1" smtClean="0"/>
              <a:t>снава</a:t>
            </a:r>
            <a:r>
              <a:rPr lang="ru-RU" b="1" dirty="0" smtClean="0"/>
              <a:t> по четыре бисерины с двух сторон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2289" name="Picture 1" descr="C:\Users\Сергей\Desktop\картинка\140429174516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348880"/>
            <a:ext cx="4203253" cy="2793343"/>
          </a:xfrm>
          <a:prstGeom prst="rect">
            <a:avLst/>
          </a:prstGeom>
          <a:noFill/>
        </p:spPr>
      </p:pic>
      <p:pic>
        <p:nvPicPr>
          <p:cNvPr id="5" name="Picture 1" descr="C:\Users\Сергей\Desktop\картинка\140429174516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161492"/>
            <a:ext cx="5170071" cy="34358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Сергей\Desktop\картинка\5930.97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/>
          <a:lstStyle/>
          <a:p>
            <a:r>
              <a:rPr lang="ru-RU" b="1" dirty="0" smtClean="0"/>
              <a:t>Затем мы пропускаем леску с двух сторон в первую нашу бусину работая двумя иглами.</a:t>
            </a:r>
          </a:p>
          <a:p>
            <a:r>
              <a:rPr lang="ru-RU" b="1" dirty="0" smtClean="0"/>
              <a:t>Далее по тому же принципу</a:t>
            </a:r>
          </a:p>
          <a:p>
            <a:endParaRPr lang="ru-RU" dirty="0"/>
          </a:p>
        </p:txBody>
      </p:sp>
      <p:pic>
        <p:nvPicPr>
          <p:cNvPr id="5" name="Picture 1" descr="C:\Users\Сергей\Desktop\картинка\140429174516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017930"/>
            <a:ext cx="5328592" cy="3541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Сергей\Desktop\картинка\5930.97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/>
          <a:lstStyle/>
          <a:p>
            <a:r>
              <a:rPr lang="ru-RU" b="1" dirty="0" smtClean="0"/>
              <a:t>И опять делаем золотой крестик, по четыре золотых бисерины на двух концах пропускаем через одну зелёную и опять четыре золотых. Концы вводим в предыдущую бусину с двух сторон. </a:t>
            </a:r>
            <a:endParaRPr lang="ru-RU" b="1" dirty="0"/>
          </a:p>
        </p:txBody>
      </p:sp>
      <p:pic>
        <p:nvPicPr>
          <p:cNvPr id="5" name="Picture 1" descr="C:\Users\Сергей\Desktop\картинка\140429174516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924944"/>
            <a:ext cx="5544616" cy="3684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368</Words>
  <Application>Microsoft Office PowerPoint</Application>
  <PresentationFormat>Экран (4:3)</PresentationFormat>
  <Paragraphs>26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Плетение из бисера браслета "Плетёнка"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Можно фантазировать </vt:lpstr>
      <vt:lpstr>Всем спасибо за внимание!  Создавайте украшения с удовольствием!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Евгений&amp;Александра</dc:creator>
  <cp:lastModifiedBy>Сергей</cp:lastModifiedBy>
  <cp:revision>5</cp:revision>
  <dcterms:created xsi:type="dcterms:W3CDTF">2020-11-03T08:00:45Z</dcterms:created>
  <dcterms:modified xsi:type="dcterms:W3CDTF">2020-11-03T08:48:44Z</dcterms:modified>
</cp:coreProperties>
</file>