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94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\Desktop\на заставку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57" y="620688"/>
            <a:ext cx="8445593" cy="527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84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ru-RU" dirty="0"/>
              <a:t>Очень медленно и тихо</a:t>
            </a:r>
            <a:br>
              <a:rPr lang="ru-RU" dirty="0"/>
            </a:br>
            <a:r>
              <a:rPr lang="ru-RU" dirty="0"/>
              <a:t>По листу ползёт …</a:t>
            </a:r>
            <a:br>
              <a:rPr lang="ru-RU" dirty="0"/>
            </a:b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1"/>
          <a:stretch/>
        </p:blipFill>
        <p:spPr bwMode="auto">
          <a:xfrm>
            <a:off x="5642811" y="2852936"/>
            <a:ext cx="283714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65"/>
          <a:stretch/>
        </p:blipFill>
        <p:spPr bwMode="auto">
          <a:xfrm>
            <a:off x="899592" y="2924944"/>
            <a:ext cx="307883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35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dirty="0"/>
              <a:t>В чаще, голову задрав,</a:t>
            </a:r>
            <a:br>
              <a:rPr lang="ru-RU" dirty="0"/>
            </a:br>
            <a:r>
              <a:rPr lang="ru-RU" dirty="0"/>
              <a:t>Воет с голоду … </a:t>
            </a:r>
            <a:br>
              <a:rPr lang="ru-RU" dirty="0"/>
            </a:b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2"/>
          <a:stretch/>
        </p:blipFill>
        <p:spPr bwMode="auto">
          <a:xfrm>
            <a:off x="5582653" y="2420888"/>
            <a:ext cx="317435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83"/>
          <a:stretch/>
        </p:blipFill>
        <p:spPr bwMode="auto">
          <a:xfrm>
            <a:off x="827584" y="2420888"/>
            <a:ext cx="3426326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99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 fontScale="90000"/>
          </a:bodyPr>
          <a:lstStyle/>
          <a:p>
            <a:r>
              <a:rPr lang="ru-RU" dirty="0"/>
              <a:t>Сегодня все ликуют: </a:t>
            </a:r>
            <a:br>
              <a:rPr lang="ru-RU" dirty="0"/>
            </a:br>
            <a:r>
              <a:rPr lang="ru-RU" dirty="0"/>
              <a:t>В руках у детворы </a:t>
            </a:r>
            <a:br>
              <a:rPr lang="ru-RU" dirty="0"/>
            </a:br>
            <a:r>
              <a:rPr lang="ru-RU" dirty="0"/>
              <a:t>От радости танцуют </a:t>
            </a:r>
            <a:br>
              <a:rPr lang="ru-RU" dirty="0"/>
            </a:br>
            <a:r>
              <a:rPr lang="ru-RU" dirty="0"/>
              <a:t>Воздушные ... </a:t>
            </a:r>
            <a:br>
              <a:rPr lang="ru-RU" dirty="0"/>
            </a:b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3"/>
          <a:stretch/>
        </p:blipFill>
        <p:spPr bwMode="auto">
          <a:xfrm>
            <a:off x="5342020" y="3284984"/>
            <a:ext cx="2927329" cy="293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8"/>
          <a:stretch/>
        </p:blipFill>
        <p:spPr bwMode="auto">
          <a:xfrm>
            <a:off x="744583" y="3212976"/>
            <a:ext cx="3444039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2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dirty="0"/>
              <a:t>Друг зверей и друг детей</a:t>
            </a:r>
            <a:br>
              <a:rPr lang="ru-RU" dirty="0"/>
            </a:br>
            <a:r>
              <a:rPr lang="ru-RU" dirty="0"/>
              <a:t>Добрый доктор ...</a:t>
            </a:r>
            <a:br>
              <a:rPr lang="ru-RU" dirty="0"/>
            </a:br>
            <a:endParaRPr lang="ru-RU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2952328" cy="446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1515"/>
            <a:ext cx="4652334" cy="348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55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Простой вопрос для малышей:</a:t>
            </a:r>
            <a:br>
              <a:rPr lang="ru-RU" dirty="0"/>
            </a:br>
            <a:r>
              <a:rPr lang="ru-RU" dirty="0"/>
              <a:t>Кого боится кот? ...</a:t>
            </a:r>
            <a:br>
              <a:rPr lang="ru-RU" dirty="0"/>
            </a:b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05" t="3409" r="29590"/>
          <a:stretch/>
        </p:blipFill>
        <p:spPr bwMode="auto">
          <a:xfrm>
            <a:off x="4211960" y="2564904"/>
            <a:ext cx="4329735" cy="287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2" r="9499"/>
          <a:stretch/>
        </p:blipFill>
        <p:spPr bwMode="auto">
          <a:xfrm>
            <a:off x="251520" y="2406316"/>
            <a:ext cx="4162926" cy="320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37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Лесники ее котят </a:t>
            </a:r>
            <a:br>
              <a:rPr lang="ru-RU" dirty="0"/>
            </a:br>
            <a:r>
              <a:rPr lang="ru-RU" dirty="0"/>
              <a:t>Взять домой не захотят. </a:t>
            </a:r>
            <a:br>
              <a:rPr lang="ru-RU" dirty="0"/>
            </a:br>
            <a:r>
              <a:rPr lang="ru-RU" dirty="0"/>
              <a:t>Ей не скажешь: «Кошка, брысь», </a:t>
            </a:r>
            <a:br>
              <a:rPr lang="ru-RU" dirty="0"/>
            </a:br>
            <a:r>
              <a:rPr lang="ru-RU" dirty="0"/>
              <a:t>Потому что это ... </a:t>
            </a:r>
            <a:br>
              <a:rPr lang="ru-RU" dirty="0"/>
            </a:br>
            <a:endParaRPr lang="ru-RU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3791309" cy="301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852937"/>
            <a:ext cx="3031473" cy="303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dirty="0"/>
              <a:t>Черный весь, как будто грач,</a:t>
            </a:r>
            <a:br>
              <a:rPr lang="ru-RU" dirty="0"/>
            </a:br>
            <a:r>
              <a:rPr lang="ru-RU" dirty="0"/>
              <a:t>С нашей крыши лезет ... </a:t>
            </a:r>
            <a:br>
              <a:rPr lang="ru-RU" dirty="0"/>
            </a:br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546" y="2348880"/>
            <a:ext cx="3000359" cy="349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92895"/>
            <a:ext cx="2952328" cy="345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45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38338"/>
          </a:xfrm>
        </p:spPr>
        <p:txBody>
          <a:bodyPr>
            <a:normAutofit fontScale="90000"/>
          </a:bodyPr>
          <a:lstStyle/>
          <a:p>
            <a:r>
              <a:rPr lang="ru-RU" dirty="0"/>
              <a:t>Со мной в поход легко идти,</a:t>
            </a:r>
            <a:br>
              <a:rPr lang="ru-RU" dirty="0"/>
            </a:br>
            <a:r>
              <a:rPr lang="ru-RU" dirty="0"/>
              <a:t>Со мною весело в пути.</a:t>
            </a:r>
            <a:br>
              <a:rPr lang="ru-RU" dirty="0"/>
            </a:br>
            <a:r>
              <a:rPr lang="ru-RU" dirty="0"/>
              <a:t>И я крикун, и я буян,</a:t>
            </a:r>
            <a:br>
              <a:rPr lang="ru-RU" dirty="0"/>
            </a:br>
            <a:r>
              <a:rPr lang="ru-RU" dirty="0"/>
              <a:t>Я звонкий, круглый …</a:t>
            </a:r>
            <a:br>
              <a:rPr lang="ru-RU" dirty="0"/>
            </a:b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2148" r="52386" b="-2148"/>
          <a:stretch/>
        </p:blipFill>
        <p:spPr bwMode="auto">
          <a:xfrm>
            <a:off x="491408" y="3220868"/>
            <a:ext cx="4203085" cy="291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06" y="3212976"/>
            <a:ext cx="3810001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5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 fontScale="90000"/>
          </a:bodyPr>
          <a:lstStyle/>
          <a:p>
            <a:r>
              <a:rPr lang="ru-RU" dirty="0"/>
              <a:t>Холодное местечко </a:t>
            </a:r>
            <a:br>
              <a:rPr lang="ru-RU" dirty="0"/>
            </a:br>
            <a:r>
              <a:rPr lang="ru-RU" dirty="0"/>
              <a:t>В нашем доме — это ...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2" r="15421"/>
          <a:stretch/>
        </p:blipFill>
        <p:spPr bwMode="auto">
          <a:xfrm>
            <a:off x="611560" y="2492896"/>
            <a:ext cx="3743830" cy="332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53" y="2492896"/>
            <a:ext cx="3283822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55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 fontScale="90000"/>
          </a:bodyPr>
          <a:lstStyle/>
          <a:p>
            <a:r>
              <a:rPr lang="ru-RU" dirty="0"/>
              <a:t>Он гулял по лесу смело, </a:t>
            </a:r>
            <a:br>
              <a:rPr lang="ru-RU" dirty="0"/>
            </a:br>
            <a:r>
              <a:rPr lang="ru-RU" dirty="0"/>
              <a:t>Но лиса героя съела.</a:t>
            </a:r>
            <a:br>
              <a:rPr lang="ru-RU" dirty="0"/>
            </a:br>
            <a:r>
              <a:rPr lang="ru-RU" dirty="0"/>
              <a:t>На прощанье спел бедняжка.</a:t>
            </a:r>
            <a:br>
              <a:rPr lang="ru-RU" dirty="0"/>
            </a:br>
            <a:r>
              <a:rPr lang="ru-RU" dirty="0"/>
              <a:t>Его звали ...</a:t>
            </a:r>
            <a:br>
              <a:rPr lang="ru-RU" dirty="0"/>
            </a:b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9"/>
          <a:stretch/>
        </p:blipFill>
        <p:spPr bwMode="auto">
          <a:xfrm>
            <a:off x="5076056" y="2996952"/>
            <a:ext cx="365949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93"/>
          <a:stretch/>
        </p:blipFill>
        <p:spPr bwMode="auto">
          <a:xfrm>
            <a:off x="602641" y="2996952"/>
            <a:ext cx="3500595" cy="273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99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38338"/>
          </a:xfrm>
        </p:spPr>
        <p:txBody>
          <a:bodyPr>
            <a:normAutofit fontScale="90000"/>
          </a:bodyPr>
          <a:lstStyle/>
          <a:p>
            <a:r>
              <a:rPr lang="ru-RU" dirty="0"/>
              <a:t>Он большой, как мяч футбольный,</a:t>
            </a:r>
            <a:br>
              <a:rPr lang="ru-RU" dirty="0"/>
            </a:br>
            <a:r>
              <a:rPr lang="ru-RU" dirty="0"/>
              <a:t>Если спелый – все довольны,</a:t>
            </a:r>
            <a:br>
              <a:rPr lang="ru-RU" dirty="0"/>
            </a:br>
            <a:r>
              <a:rPr lang="ru-RU" dirty="0"/>
              <a:t>Как приятен он на вкус,</a:t>
            </a:r>
            <a:br>
              <a:rPr lang="ru-RU" dirty="0"/>
            </a:br>
            <a:r>
              <a:rPr lang="ru-RU" dirty="0"/>
              <a:t>И зовут его … </a:t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5"/>
          <a:stretch/>
        </p:blipFill>
        <p:spPr bwMode="auto">
          <a:xfrm>
            <a:off x="5412658" y="3284984"/>
            <a:ext cx="302824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06"/>
          <a:stretch/>
        </p:blipFill>
        <p:spPr bwMode="auto">
          <a:xfrm>
            <a:off x="1115616" y="3212976"/>
            <a:ext cx="312138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87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0444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9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rmAutofit fontScale="90000"/>
          </a:bodyPr>
          <a:lstStyle/>
          <a:p>
            <a:r>
              <a:rPr lang="ru-RU" dirty="0"/>
              <a:t>Без разгона ввысь взлетает,</a:t>
            </a:r>
            <a:br>
              <a:rPr lang="ru-RU" dirty="0"/>
            </a:br>
            <a:r>
              <a:rPr lang="ru-RU" dirty="0"/>
              <a:t>Стрекозу напоминает.</a:t>
            </a:r>
            <a:br>
              <a:rPr lang="ru-RU" dirty="0"/>
            </a:br>
            <a:r>
              <a:rPr lang="ru-RU" dirty="0"/>
              <a:t>Отправляется в полёт</a:t>
            </a:r>
            <a:br>
              <a:rPr lang="ru-RU" dirty="0"/>
            </a:br>
            <a:r>
              <a:rPr lang="ru-RU" dirty="0"/>
              <a:t>Наш российский … </a:t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7"/>
          <a:stretch/>
        </p:blipFill>
        <p:spPr bwMode="auto">
          <a:xfrm>
            <a:off x="6027821" y="3284984"/>
            <a:ext cx="2562339" cy="276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74"/>
          <a:stretch/>
        </p:blipFill>
        <p:spPr bwMode="auto">
          <a:xfrm>
            <a:off x="683568" y="3212976"/>
            <a:ext cx="4639594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73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 fontScale="90000"/>
          </a:bodyPr>
          <a:lstStyle/>
          <a:p>
            <a:r>
              <a:rPr lang="ru-RU" dirty="0"/>
              <a:t>Всех перелётных птиц черней,</a:t>
            </a:r>
            <a:br>
              <a:rPr lang="ru-RU" dirty="0"/>
            </a:br>
            <a:r>
              <a:rPr lang="ru-RU" dirty="0"/>
              <a:t>Чистит пашню от червей,</a:t>
            </a:r>
            <a:br>
              <a:rPr lang="ru-RU" dirty="0"/>
            </a:br>
            <a:r>
              <a:rPr lang="ru-RU" dirty="0"/>
              <a:t>Целый день по пашне вскачь, </a:t>
            </a:r>
            <a:br>
              <a:rPr lang="ru-RU" dirty="0"/>
            </a:br>
            <a:r>
              <a:rPr lang="ru-RU" dirty="0"/>
              <a:t>И зовётся птица … </a:t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6"/>
          <a:stretch/>
        </p:blipFill>
        <p:spPr bwMode="auto">
          <a:xfrm>
            <a:off x="4848726" y="3140968"/>
            <a:ext cx="3831678" cy="2735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73"/>
          <a:stretch/>
        </p:blipFill>
        <p:spPr bwMode="auto">
          <a:xfrm>
            <a:off x="1115616" y="3068960"/>
            <a:ext cx="2604586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dirty="0"/>
              <a:t>Кукарекает спросонок</a:t>
            </a:r>
            <a:br>
              <a:rPr lang="ru-RU" dirty="0"/>
            </a:br>
            <a:r>
              <a:rPr lang="ru-RU" dirty="0"/>
              <a:t>Милый, добрый …</a:t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6"/>
          <a:stretch/>
        </p:blipFill>
        <p:spPr bwMode="auto">
          <a:xfrm>
            <a:off x="5004048" y="2420888"/>
            <a:ext cx="312906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2"/>
          <a:stretch/>
        </p:blipFill>
        <p:spPr bwMode="auto">
          <a:xfrm>
            <a:off x="1547664" y="2420888"/>
            <a:ext cx="2770438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78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 fontScale="90000"/>
          </a:bodyPr>
          <a:lstStyle/>
          <a:p>
            <a:r>
              <a:rPr lang="ru-RU" dirty="0"/>
              <a:t>В реках Африки живёт</a:t>
            </a:r>
            <a:br>
              <a:rPr lang="ru-RU" dirty="0"/>
            </a:br>
            <a:r>
              <a:rPr lang="ru-RU" dirty="0"/>
              <a:t>Злой зелёный пароход!</a:t>
            </a:r>
            <a:br>
              <a:rPr lang="ru-RU" dirty="0"/>
            </a:br>
            <a:r>
              <a:rPr lang="ru-RU" dirty="0"/>
              <a:t>Кто б навстречу ни поплыл, </a:t>
            </a:r>
            <a:br>
              <a:rPr lang="ru-RU" dirty="0"/>
            </a:br>
            <a:r>
              <a:rPr lang="ru-RU" dirty="0"/>
              <a:t>Всех проглотит … </a:t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91"/>
          <a:stretch/>
        </p:blipFill>
        <p:spPr bwMode="auto">
          <a:xfrm>
            <a:off x="395536" y="2996952"/>
            <a:ext cx="3971927" cy="270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1"/>
          <a:stretch/>
        </p:blipFill>
        <p:spPr bwMode="auto">
          <a:xfrm>
            <a:off x="5436096" y="3140968"/>
            <a:ext cx="2587625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29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 fontScale="90000"/>
          </a:bodyPr>
          <a:lstStyle/>
          <a:p>
            <a:r>
              <a:rPr lang="ru-RU" dirty="0"/>
              <a:t>Кто грызёт на ветке шишку?</a:t>
            </a:r>
            <a:br>
              <a:rPr lang="ru-RU" dirty="0"/>
            </a:br>
            <a:r>
              <a:rPr lang="ru-RU" dirty="0"/>
              <a:t>Ну, конечно, это …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4"/>
          <a:stretch/>
        </p:blipFill>
        <p:spPr bwMode="auto">
          <a:xfrm>
            <a:off x="5148064" y="2349749"/>
            <a:ext cx="306850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63"/>
          <a:stretch/>
        </p:blipFill>
        <p:spPr bwMode="auto">
          <a:xfrm>
            <a:off x="971600" y="2348880"/>
            <a:ext cx="3220118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85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Возле леса на опушке, </a:t>
            </a:r>
            <a:br>
              <a:rPr lang="ru-RU" dirty="0"/>
            </a:br>
            <a:r>
              <a:rPr lang="ru-RU" dirty="0"/>
              <a:t>Украшая темный бор, </a:t>
            </a:r>
            <a:br>
              <a:rPr lang="ru-RU" dirty="0"/>
            </a:br>
            <a:r>
              <a:rPr lang="ru-RU" dirty="0"/>
              <a:t>Вырос пестрый, как петрушка, </a:t>
            </a:r>
            <a:br>
              <a:rPr lang="ru-RU" dirty="0"/>
            </a:br>
            <a:r>
              <a:rPr lang="ru-RU" dirty="0"/>
              <a:t>Ядовитый ...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31"/>
          <a:stretch/>
        </p:blipFill>
        <p:spPr bwMode="auto">
          <a:xfrm>
            <a:off x="683569" y="3140968"/>
            <a:ext cx="3250758" cy="293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5"/>
          <a:stretch/>
        </p:blipFill>
        <p:spPr bwMode="auto">
          <a:xfrm>
            <a:off x="4860032" y="3140968"/>
            <a:ext cx="2819233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4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 fontScale="90000"/>
          </a:bodyPr>
          <a:lstStyle/>
          <a:p>
            <a:r>
              <a:rPr lang="ru-RU" dirty="0"/>
              <a:t>А на этой грядке </a:t>
            </a:r>
            <a:br>
              <a:rPr lang="ru-RU" dirty="0"/>
            </a:br>
            <a:r>
              <a:rPr lang="ru-RU" dirty="0"/>
              <a:t>Разыгрались в прятки </a:t>
            </a:r>
            <a:br>
              <a:rPr lang="ru-RU" dirty="0"/>
            </a:br>
            <a:r>
              <a:rPr lang="ru-RU" dirty="0"/>
              <a:t>Зеленые хитрецы, </a:t>
            </a:r>
            <a:br>
              <a:rPr lang="ru-RU" dirty="0"/>
            </a:br>
            <a:r>
              <a:rPr lang="ru-RU" dirty="0"/>
              <a:t>Молодые ... </a:t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2"/>
          <a:stretch/>
        </p:blipFill>
        <p:spPr bwMode="auto">
          <a:xfrm>
            <a:off x="5727032" y="3284984"/>
            <a:ext cx="307635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80"/>
          <a:stretch/>
        </p:blipFill>
        <p:spPr bwMode="auto">
          <a:xfrm>
            <a:off x="1043608" y="3212976"/>
            <a:ext cx="3470191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92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87</Words>
  <Application>Microsoft Office PowerPoint</Application>
  <PresentationFormat>Экран (4:3)</PresentationFormat>
  <Paragraphs>18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Он большой, как мяч футбольный, Если спелый – все довольны, Как приятен он на вкус, И зовут его …  </vt:lpstr>
      <vt:lpstr>Без разгона ввысь взлетает, Стрекозу напоминает. Отправляется в полёт Наш российский …  </vt:lpstr>
      <vt:lpstr>Всех перелётных птиц черней, Чистит пашню от червей, Целый день по пашне вскачь,  И зовётся птица …  </vt:lpstr>
      <vt:lpstr>Кукарекает спросонок Милый, добрый … </vt:lpstr>
      <vt:lpstr>В реках Африки живёт Злой зелёный пароход! Кто б навстречу ни поплыл,  Всех проглотит …  </vt:lpstr>
      <vt:lpstr>Кто грызёт на ветке шишку? Ну, конечно, это …  </vt:lpstr>
      <vt:lpstr>Возле леса на опушке,  Украшая темный бор,  Вырос пестрый, как петрушка,  Ядовитый ...   </vt:lpstr>
      <vt:lpstr>А на этой грядке  Разыгрались в прятки  Зеленые хитрецы,  Молодые ...  </vt:lpstr>
      <vt:lpstr>Очень медленно и тихо По листу ползёт … </vt:lpstr>
      <vt:lpstr>В чаще, голову задрав, Воет с голоду …  </vt:lpstr>
      <vt:lpstr>Сегодня все ликуют:  В руках у детворы  От радости танцуют  Воздушные ...  </vt:lpstr>
      <vt:lpstr>Друг зверей и друг детей Добрый доктор ... </vt:lpstr>
      <vt:lpstr>Простой вопрос для малышей: Кого боится кот? ... </vt:lpstr>
      <vt:lpstr>Лесники ее котят  Взять домой не захотят.  Ей не скажешь: «Кошка, брысь»,  Потому что это ...  </vt:lpstr>
      <vt:lpstr>Черный весь, как будто грач, С нашей крыши лезет ...  </vt:lpstr>
      <vt:lpstr>Со мной в поход легко идти, Со мною весело в пути. И я крикун, и я буян, Я звонкий, круглый … </vt:lpstr>
      <vt:lpstr>Холодное местечко  В нашем доме — это ...  </vt:lpstr>
      <vt:lpstr>Он гулял по лесу смело,  Но лиса героя съела. На прощанье спел бедняжка. Его звали ...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Windows User</cp:lastModifiedBy>
  <cp:revision>5</cp:revision>
  <dcterms:created xsi:type="dcterms:W3CDTF">2020-11-20T09:08:03Z</dcterms:created>
  <dcterms:modified xsi:type="dcterms:W3CDTF">2020-11-20T09:58:12Z</dcterms:modified>
</cp:coreProperties>
</file>