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8229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Тема: Аппликации из вязанных цепочек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2442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://img0.liveinternet.ru/images/attach/c/4/83/902/83902372_3743602_3220455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786058"/>
            <a:ext cx="7929618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цыпленок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098448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Варианты использования цепочек из воздушных петель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curious-world.ru/images/content/family/02-2017/applikacii_iz_shnura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286808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гусеница</a:t>
            </a:r>
            <a:endParaRPr lang="ru-RU" dirty="0"/>
          </a:p>
        </p:txBody>
      </p:sp>
      <p:pic>
        <p:nvPicPr>
          <p:cNvPr id="15362" name="Picture 2" descr="http://13piastra.ru/photos/kartiny-iz-nakleennyh-vyazanyh-kryuchkom-vozdushnyh-petel-675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8072494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цветочки</a:t>
            </a:r>
            <a:endParaRPr lang="ru-RU" dirty="0"/>
          </a:p>
        </p:txBody>
      </p:sp>
      <p:pic>
        <p:nvPicPr>
          <p:cNvPr id="16386" name="Picture 2" descr="http://img.searchmasterclass.net/uploads/posts/2013-06-09/image_4934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3429000" cy="4572000"/>
          </a:xfrm>
          <a:prstGeom prst="rect">
            <a:avLst/>
          </a:prstGeom>
          <a:noFill/>
        </p:spPr>
      </p:pic>
      <p:pic>
        <p:nvPicPr>
          <p:cNvPr id="16388" name="Picture 4" descr="http://daina-vova.ru/photos/vyazanie-tsvetka-iz-vozdushny-tsepochki-25126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340768"/>
            <a:ext cx="4786347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Фрукты, ягоды</a:t>
            </a:r>
            <a:endParaRPr lang="ru-RU" dirty="0"/>
          </a:p>
        </p:txBody>
      </p:sp>
      <p:pic>
        <p:nvPicPr>
          <p:cNvPr id="17410" name="Picture 2" descr="https://www.hobidenizi.com/wp-content/uploads/2014/03/orgu-dekoratif-susler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4343400" cy="3857652"/>
          </a:xfrm>
          <a:prstGeom prst="rect">
            <a:avLst/>
          </a:prstGeom>
          <a:noFill/>
        </p:spPr>
      </p:pic>
      <p:pic>
        <p:nvPicPr>
          <p:cNvPr id="17412" name="Picture 4" descr="https://im0-tub-ru.yandex.net/i?id=bf092bb2acd3813ef330ed772df68880&amp;n=33&amp;h=215&amp;w=2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84784"/>
            <a:ext cx="3857652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солнышко</a:t>
            </a:r>
            <a:endParaRPr lang="ru-RU" dirty="0"/>
          </a:p>
        </p:txBody>
      </p:sp>
      <p:pic>
        <p:nvPicPr>
          <p:cNvPr id="18434" name="Picture 2" descr="http://img2.searchmasterclass.net/uploads/posts/2013-06-05/image_18034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4953000" cy="4500594"/>
          </a:xfrm>
          <a:prstGeom prst="rect">
            <a:avLst/>
          </a:prstGeom>
          <a:noFill/>
        </p:spPr>
      </p:pic>
      <p:pic>
        <p:nvPicPr>
          <p:cNvPr id="18436" name="Picture 4" descr="http://ringtonymp3.ru/photos/podelki-iz-nitok-dlya-detey-2-klassov-78990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268760"/>
            <a:ext cx="3500462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556792"/>
            <a:ext cx="8183880" cy="19436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Спасибо за внимание</a:t>
            </a:r>
            <a:r>
              <a:rPr lang="ru-RU" sz="4800" dirty="0" smtClean="0">
                <a:solidFill>
                  <a:srgbClr val="FF0000"/>
                </a:solidFill>
              </a:rPr>
              <a:t>!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</TotalTime>
  <Words>23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Тема: Аппликации из вязанных цепочек</vt:lpstr>
      <vt:lpstr>цыпленок</vt:lpstr>
      <vt:lpstr>гусеница</vt:lpstr>
      <vt:lpstr>цветочки</vt:lpstr>
      <vt:lpstr>Фрукты, ягоды</vt:lpstr>
      <vt:lpstr>солнышко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Поделки из вязанных цепочек</dc:title>
  <dc:creator>Сергей Волков</dc:creator>
  <cp:lastModifiedBy>User</cp:lastModifiedBy>
  <cp:revision>4</cp:revision>
  <dcterms:created xsi:type="dcterms:W3CDTF">2017-04-10T10:51:06Z</dcterms:created>
  <dcterms:modified xsi:type="dcterms:W3CDTF">2020-11-01T22:29:13Z</dcterms:modified>
</cp:coreProperties>
</file>