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4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9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50000">
              <a:srgbClr val="FFC000"/>
            </a:gs>
            <a:gs pos="100000">
              <a:srgbClr val="FFFF00">
                <a:alpha val="56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wmf"/><Relationship Id="rId7" Type="http://schemas.openxmlformats.org/officeDocument/2006/relationships/image" Target="../media/image7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gif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Мои документы\Мои рисунки\картинки\забавые\Мультяшки\7322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000108"/>
            <a:ext cx="4786346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E:\Мои документы\Мои рисунки\картинки\забавые\Животные\мыши\aapd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98919" y="4572008"/>
            <a:ext cx="2052903" cy="1857388"/>
          </a:xfrm>
          <a:prstGeom prst="rect">
            <a:avLst/>
          </a:prstGeom>
          <a:noFill/>
        </p:spPr>
      </p:pic>
      <p:pic>
        <p:nvPicPr>
          <p:cNvPr id="3076" name="Picture 4" descr="E:\Мои документы\Мои рисунки\картинки\забавые\Животные\птицы\aaqi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1714488"/>
            <a:ext cx="2143140" cy="2161519"/>
          </a:xfrm>
          <a:prstGeom prst="rect">
            <a:avLst/>
          </a:prstGeom>
          <a:noFill/>
        </p:spPr>
      </p:pic>
      <p:pic>
        <p:nvPicPr>
          <p:cNvPr id="3077" name="Picture 5" descr="E:\Мои документы\Мои рисунки\картинки\забавые\Животные\кошки\cat213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4455913" y="745902"/>
            <a:ext cx="2018124" cy="1785950"/>
          </a:xfrm>
          <a:prstGeom prst="rect">
            <a:avLst/>
          </a:prstGeom>
          <a:noFill/>
        </p:spPr>
      </p:pic>
      <p:pic>
        <p:nvPicPr>
          <p:cNvPr id="3078" name="Picture 6" descr="E:\Мои документы\Мои рисунки\картинки\забавые\Животные\aair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0"/>
            <a:ext cx="2571768" cy="1784421"/>
          </a:xfrm>
          <a:prstGeom prst="rect">
            <a:avLst/>
          </a:prstGeom>
          <a:noFill/>
        </p:spPr>
      </p:pic>
      <p:pic>
        <p:nvPicPr>
          <p:cNvPr id="3079" name="Picture 7" descr="E:\Мои документы\Мои рисунки\картинки\забавые\музыка\aado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768" y="3571876"/>
            <a:ext cx="1349377" cy="2792746"/>
          </a:xfrm>
          <a:prstGeom prst="rect">
            <a:avLst/>
          </a:prstGeom>
          <a:noFill/>
        </p:spPr>
      </p:pic>
      <p:pic>
        <p:nvPicPr>
          <p:cNvPr id="3081" name="Picture 9" descr="E:\Мои документы\Мои рисунки\картинки\забавые\СПОРТ\294cc77bcf485fc3199c4d5d57561afe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75786" y="3071810"/>
            <a:ext cx="3386151" cy="2185996"/>
          </a:xfrm>
          <a:prstGeom prst="rect">
            <a:avLst/>
          </a:prstGeom>
          <a:noFill/>
        </p:spPr>
      </p:pic>
      <p:pic>
        <p:nvPicPr>
          <p:cNvPr id="3082" name="Picture 10" descr="E:\Мои документы\Мои рисунки\картинки\забавые\Мультяшки\108836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58016" y="214290"/>
            <a:ext cx="1828800" cy="2181225"/>
          </a:xfrm>
          <a:prstGeom prst="rect">
            <a:avLst/>
          </a:prstGeom>
          <a:noFill/>
        </p:spPr>
      </p:pic>
      <p:pic>
        <p:nvPicPr>
          <p:cNvPr id="3083" name="Picture 11" descr="E:\Мои документы\Мои рисунки\картинки\забавые\smeshariki 2\Крош 17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4282" y="2285992"/>
            <a:ext cx="2001756" cy="265432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093295"/>
            <a:ext cx="8229600" cy="71352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каких словах спрятался Х?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Autofit/>
          </a:bodyPr>
          <a:lstStyle/>
          <a:p>
            <a:r>
              <a:rPr lang="ru-RU" sz="20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ru-RU" sz="20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ха-ха-ха</a:t>
            </a:r>
            <a:br>
              <a:rPr lang="ru-RU" sz="8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хо-хо-хо</a:t>
            </a:r>
            <a:br>
              <a:rPr lang="ru-RU" sz="8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ху-ху-ху</a:t>
            </a:r>
            <a:endParaRPr lang="ru-RU" sz="8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E:\Мои документы\Мои рисунки\картинки\забавые\Мультяшки\6027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1" y="3357562"/>
            <a:ext cx="1835955" cy="2002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6072230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ах      ух     ох</a:t>
            </a:r>
            <a:br>
              <a:rPr lang="ru-RU" sz="6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ам</a:t>
            </a:r>
            <a:r>
              <a:rPr lang="ru-RU" sz="6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ум     </a:t>
            </a:r>
            <a:r>
              <a:rPr lang="ru-RU" sz="6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ом</a:t>
            </a:r>
            <a:r>
              <a:rPr lang="ru-RU" sz="6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     </a:t>
            </a:r>
            <a:r>
              <a:rPr lang="ru-RU" sz="6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ху</a:t>
            </a:r>
            <a:r>
              <a:rPr lang="ru-RU" sz="6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ос</a:t>
            </a:r>
            <a:br>
              <a:rPr lang="ru-RU" sz="6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6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су      хо</a:t>
            </a:r>
            <a:br>
              <a:rPr lang="ru-RU" sz="6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ru-RU" sz="6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ха      мо  </a:t>
            </a:r>
            <a:br>
              <a:rPr lang="ru-RU" sz="6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</a:t>
            </a:r>
            <a:r>
              <a:rPr lang="ru-RU" sz="6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ус     со</a:t>
            </a:r>
            <a:br>
              <a:rPr lang="ru-RU" sz="6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E:\Мои документы\Мои рисунки\картинки\забавые\Мультяшки\6027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7" y="4643446"/>
            <a:ext cx="1704985" cy="1859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Мои документы\Мои рисунки\картинки\забавые\Мультяшки\6027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7" y="428604"/>
            <a:ext cx="1768091" cy="1928826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Autofit/>
          </a:bodyPr>
          <a:lstStyle/>
          <a:p>
            <a:r>
              <a:rPr lang="ru-RU" sz="7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му-ха</a:t>
            </a:r>
            <a:r>
              <a:rPr lang="ru-RU" sz="7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су-хо</a:t>
            </a:r>
            <a:r>
              <a:rPr lang="ru-RU" sz="7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у-хо</a:t>
            </a:r>
            <a:r>
              <a:rPr lang="ru-RU" sz="7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7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у-ха</a:t>
            </a:r>
            <a:r>
              <a:rPr lang="ru-RU" sz="7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ма-ма</a:t>
            </a:r>
            <a:r>
              <a:rPr lang="ru-RU" sz="7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7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са-ма</a:t>
            </a:r>
            <a:r>
              <a:rPr lang="ru-RU" sz="7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мох           сом</a:t>
            </a:r>
            <a:br>
              <a:rPr lang="ru-RU" sz="7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7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</Words>
  <Application>Microsoft Office PowerPoint</Application>
  <PresentationFormat>Экран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В каких словах спрятался Х?</vt:lpstr>
      <vt:lpstr>Х х ха-ха-ха хо-хо-хо ху-ху-ху</vt:lpstr>
      <vt:lpstr> ах      ух     ох ам     ум     ом ас     ху      ос са     су      хо ма     ха      мо   му     ус     со  </vt:lpstr>
      <vt:lpstr>му-ха су-хо у-хо        у-ха ма-ма        са-ма мох           сом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Windows User</cp:lastModifiedBy>
  <cp:revision>4</cp:revision>
  <dcterms:modified xsi:type="dcterms:W3CDTF">2020-11-15T14:57:41Z</dcterms:modified>
</cp:coreProperties>
</file>