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172200" cy="1013498"/>
          </a:xfrm>
        </p:spPr>
        <p:txBody>
          <a:bodyPr/>
          <a:lstStyle/>
          <a:p>
            <a:r>
              <a:rPr lang="ru-RU" dirty="0" smtClean="0"/>
              <a:t>Плетение из бисера изделия «Ангелок»</a:t>
            </a:r>
            <a:endParaRPr lang="ru-RU" dirty="0"/>
          </a:p>
        </p:txBody>
      </p:sp>
      <p:pic>
        <p:nvPicPr>
          <p:cNvPr id="4" name="Picture 2" descr="C:\Users\Сергей\Desktop\100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060848"/>
            <a:ext cx="6601508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Начинаем делать низ: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467600" cy="4873752"/>
          </a:xfrm>
        </p:spPr>
        <p:txBody>
          <a:bodyPr/>
          <a:lstStyle/>
          <a:p>
            <a:r>
              <a:rPr lang="ru-RU" dirty="0" smtClean="0"/>
              <a:t>1 строка: 4 бусины</a:t>
            </a:r>
            <a:br>
              <a:rPr lang="ru-RU" dirty="0" smtClean="0"/>
            </a:br>
            <a:r>
              <a:rPr lang="ru-RU" dirty="0" smtClean="0"/>
              <a:t>2 строка: 5 бусин</a:t>
            </a:r>
            <a:br>
              <a:rPr lang="ru-RU" dirty="0" smtClean="0"/>
            </a:br>
            <a:r>
              <a:rPr lang="ru-RU" dirty="0" smtClean="0"/>
              <a:t>3 строку: 6 бусин</a:t>
            </a:r>
            <a:br>
              <a:rPr lang="ru-RU" dirty="0" smtClean="0"/>
            </a:br>
            <a:r>
              <a:rPr lang="ru-RU" dirty="0" smtClean="0"/>
              <a:t>4 строка: 7 бусин</a:t>
            </a:r>
            <a:br>
              <a:rPr lang="ru-RU" dirty="0" smtClean="0"/>
            </a:br>
            <a:r>
              <a:rPr lang="ru-RU" dirty="0" smtClean="0"/>
              <a:t>5 строка: 8 бусин</a:t>
            </a:r>
            <a:br>
              <a:rPr lang="ru-RU" dirty="0" smtClean="0"/>
            </a:br>
            <a:r>
              <a:rPr lang="ru-RU" dirty="0" smtClean="0"/>
              <a:t>6 строка: 9 бусин</a:t>
            </a:r>
            <a:endParaRPr lang="ru-RU" dirty="0"/>
          </a:p>
        </p:txBody>
      </p:sp>
      <p:pic>
        <p:nvPicPr>
          <p:cNvPr id="9218" name="Picture 2" descr="C:\Users\Сергей\Desktop\p6210332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12776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Закручиваем </a:t>
            </a:r>
            <a:r>
              <a:rPr lang="ru-RU" dirty="0" err="1" smtClean="0"/>
              <a:t>проволку</a:t>
            </a:r>
            <a:r>
              <a:rPr lang="ru-RU" dirty="0" smtClean="0"/>
              <a:t> по бокам</a:t>
            </a:r>
            <a:br>
              <a:rPr lang="ru-RU" dirty="0" smtClean="0"/>
            </a:br>
            <a:r>
              <a:rPr lang="ru-RU" dirty="0" smtClean="0"/>
              <a:t>Отрезаем </a:t>
            </a:r>
            <a:r>
              <a:rPr lang="ru-RU" dirty="0" err="1" smtClean="0"/>
              <a:t>проволку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Ангелок готов...)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Сергей\Desktop\p62103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72816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Берем проволоку длиной 65 см., и делаем такую петельку.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Сергей\Desktop\p6210309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3726414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Берем проволоку длиной 65 см., и делаем такую петельку.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ергей\Desktop\p621031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6768752" cy="5076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 этого, с двух сторон нанизываем по 5 бусин.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Сергей\Desktop\p621031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6768752" cy="5076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Следующий шаг: с любой стороны нанизываем 1 большую бусинку - это будет голова ангела.</a:t>
            </a:r>
            <a:endParaRPr lang="ru-RU" dirty="0"/>
          </a:p>
        </p:txBody>
      </p:sp>
      <p:pic>
        <p:nvPicPr>
          <p:cNvPr id="4098" name="Picture 2" descr="C:\Users\Сергей\Desktop\p621031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2322258" cy="3096344"/>
          </a:xfrm>
          <a:prstGeom prst="rect">
            <a:avLst/>
          </a:prstGeom>
          <a:noFill/>
        </p:spPr>
      </p:pic>
      <p:pic>
        <p:nvPicPr>
          <p:cNvPr id="4099" name="Picture 3" descr="C:\Users\Сергей\Desktop\p62103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852936"/>
            <a:ext cx="3456384" cy="2592288"/>
          </a:xfrm>
          <a:prstGeom prst="rect">
            <a:avLst/>
          </a:prstGeom>
          <a:noFill/>
        </p:spPr>
      </p:pic>
      <p:pic>
        <p:nvPicPr>
          <p:cNvPr id="4100" name="Picture 4" descr="C:\Users\Сергей\Desktop\p62103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852935"/>
            <a:ext cx="1944216" cy="2592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Начинаем делать крылья:</a:t>
            </a:r>
            <a:br>
              <a:rPr lang="ru-RU" sz="2400" dirty="0" smtClean="0"/>
            </a:br>
            <a:r>
              <a:rPr lang="ru-RU" sz="2400" dirty="0" smtClean="0"/>
              <a:t>для того, сначала набираем 9 бусин (8 розовых, 1 желтая), закрепляем их (картинка 2) и набираем 10 розовых бусин и закрепляем их (картинка 4). Крыло готово.</a:t>
            </a:r>
            <a:endParaRPr lang="ru-RU" sz="2400" dirty="0"/>
          </a:p>
        </p:txBody>
      </p:sp>
      <p:pic>
        <p:nvPicPr>
          <p:cNvPr id="5122" name="Picture 2" descr="C:\Users\Сергей\Desktop\9556bf3c5446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060848"/>
            <a:ext cx="8136904" cy="4412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Таким же способом делаем другое крыло.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Сергей\Desktop\p621032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691276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Начинаем делать руки:</a:t>
            </a:r>
            <a:br>
              <a:rPr lang="ru-RU" dirty="0" smtClean="0"/>
            </a:br>
            <a:r>
              <a:rPr lang="ru-RU" dirty="0" smtClean="0"/>
              <a:t>набираем 5 бусин (4 розовые, 1 желтая), закрепляем их (картинка 2). Рука готова.</a:t>
            </a:r>
            <a:endParaRPr lang="ru-RU" dirty="0"/>
          </a:p>
        </p:txBody>
      </p:sp>
      <p:pic>
        <p:nvPicPr>
          <p:cNvPr id="7170" name="Picture 2" descr="C:\Users\Сергей\Desktop\9556bf3c5446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8483443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Таким же способом делаем другую руку.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Сергей\Desktop\p621033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691276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91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Плетение из бисера изделия «Ангелок»</vt:lpstr>
      <vt:lpstr>Берем проволоку длиной 65 см., и делаем такую петельку.</vt:lpstr>
      <vt:lpstr>Берем проволоку длиной 65 см., и делаем такую петельку.</vt:lpstr>
      <vt:lpstr>После этого, с двух сторон нанизываем по 5 бусин.</vt:lpstr>
      <vt:lpstr>Следующий шаг: с любой стороны нанизываем 1 большую бусинку - это будет голова ангела.</vt:lpstr>
      <vt:lpstr>Начинаем делать крылья: для того, сначала набираем 9 бусин (8 розовых, 1 желтая), закрепляем их (картинка 2) и набираем 10 розовых бусин и закрепляем их (картинка 4). Крыло готово.</vt:lpstr>
      <vt:lpstr>Таким же способом делаем другое крыло.</vt:lpstr>
      <vt:lpstr>Начинаем делать руки: набираем 5 бусин (4 розовые, 1 желтая), закрепляем их (картинка 2). Рука готова.</vt:lpstr>
      <vt:lpstr>Таким же способом делаем другую руку.</vt:lpstr>
      <vt:lpstr>Начинаем делать низ: </vt:lpstr>
      <vt:lpstr>Закручиваем проволку по бокам Отрезаем проволку. Ангелок готов...)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Плетение из бисера изделия «Ангелок»</dc:title>
  <dc:creator>Евгений&amp;Александра</dc:creator>
  <cp:lastModifiedBy>Сергей</cp:lastModifiedBy>
  <cp:revision>2</cp:revision>
  <dcterms:created xsi:type="dcterms:W3CDTF">2020-11-06T07:52:17Z</dcterms:created>
  <dcterms:modified xsi:type="dcterms:W3CDTF">2020-11-06T08:08:52Z</dcterms:modified>
</cp:coreProperties>
</file>