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ristmas-21.jpg"/>
          <p:cNvPicPr>
            <a:picLocks noChangeAspect="1"/>
          </p:cNvPicPr>
          <p:nvPr/>
        </p:nvPicPr>
        <p:blipFill>
          <a:blip r:embed="rId2" cstate="print"/>
          <a:srcRect l="10483" r="13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836712"/>
            <a:ext cx="70567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836712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Конструирование изделия </a:t>
            </a:r>
            <a:r>
              <a:rPr lang="ru-RU" sz="3200" dirty="0" smtClean="0"/>
              <a:t>«Ёлочка» </a:t>
            </a:r>
            <a:r>
              <a:rPr lang="ru-RU" sz="3200" dirty="0" smtClean="0"/>
              <a:t>в технике </a:t>
            </a:r>
            <a:r>
              <a:rPr lang="ru-RU" sz="3200" dirty="0" err="1" smtClean="0"/>
              <a:t>квиллинг</a:t>
            </a:r>
            <a:endParaRPr lang="ru-RU" sz="3200" dirty="0"/>
          </a:p>
        </p:txBody>
      </p:sp>
      <p:pic>
        <p:nvPicPr>
          <p:cNvPr id="7" name="Рисунок 6" descr="135132298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060848"/>
            <a:ext cx="4824536" cy="418126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ristmas-21.jpg"/>
          <p:cNvPicPr>
            <a:picLocks noChangeAspect="1"/>
          </p:cNvPicPr>
          <p:nvPr/>
        </p:nvPicPr>
        <p:blipFill>
          <a:blip r:embed="rId2" cstate="print"/>
          <a:srcRect l="10483" r="13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836712"/>
            <a:ext cx="70567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Наматывая на палочку с каждой стороны в нужном направлении, получаем необходимую фигуру.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1351322814_a0000029_640x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628800"/>
            <a:ext cx="609600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hristmas-21.jpg"/>
          <p:cNvPicPr>
            <a:picLocks noChangeAspect="1"/>
          </p:cNvPicPr>
          <p:nvPr/>
        </p:nvPicPr>
        <p:blipFill>
          <a:blip r:embed="rId2" cstate="print"/>
          <a:srcRect l="10483" r="13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87624" y="836712"/>
            <a:ext cx="70567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"/>
                <a:cs typeface="Arial" pitchFamily="34" charset="0"/>
              </a:rPr>
              <a:t>Дальше нам так же потребуются новые «капли», но уже двухцветные.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"/>
                <a:cs typeface="Arial" pitchFamily="34" charset="0"/>
              </a:rPr>
              <a:t>Поэтому сначала мы склеиваем между собой полосы зеленого и голубого цвета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217" name="AutoShape 1" descr="https://masterclassy.ru/uploads/posts/2012-10/1351322814_a0000029_640x426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55576" y="2513221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5C5C5C"/>
                </a:solidFill>
                <a:effectLst/>
                <a:latin typeface="Times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351322797_a0000031_640x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844824"/>
            <a:ext cx="609600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ristmas-21.jpg"/>
          <p:cNvPicPr>
            <a:picLocks noChangeAspect="1"/>
          </p:cNvPicPr>
          <p:nvPr/>
        </p:nvPicPr>
        <p:blipFill>
          <a:blip r:embed="rId2" cstate="print"/>
          <a:srcRect l="10483" r="13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836712"/>
            <a:ext cx="70567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Скручиваем </a:t>
            </a:r>
            <a:r>
              <a:rPr lang="ru-RU" dirty="0" smtClean="0">
                <a:solidFill>
                  <a:schemeClr val="tx1"/>
                </a:solidFill>
              </a:rPr>
              <a:t>ролл и производим замер в </a:t>
            </a:r>
            <a:r>
              <a:rPr lang="ru-RU" dirty="0" err="1" smtClean="0">
                <a:solidFill>
                  <a:schemeClr val="tx1"/>
                </a:solidFill>
              </a:rPr>
              <a:t>люмографе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1351322832_a0000033_640x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412776"/>
            <a:ext cx="609600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ristmas-21.jpg"/>
          <p:cNvPicPr>
            <a:picLocks noChangeAspect="1"/>
          </p:cNvPicPr>
          <p:nvPr/>
        </p:nvPicPr>
        <p:blipFill>
          <a:blip r:embed="rId2" cstate="print"/>
          <a:srcRect l="10483" r="13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476672"/>
            <a:ext cx="70567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Приклеиваем </a:t>
            </a:r>
            <a:r>
              <a:rPr lang="ru-RU" dirty="0" smtClean="0">
                <a:solidFill>
                  <a:schemeClr val="tx1"/>
                </a:solidFill>
              </a:rPr>
              <a:t>свободный конец и формируем пальцами нужную фигурку – капельку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«Капли» будут выступать ветвями елочки, поэтому мы должны склеить их между собой.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1351322882_a0000035_640x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44824"/>
            <a:ext cx="4327241" cy="3024336"/>
          </a:xfrm>
          <a:prstGeom prst="rect">
            <a:avLst/>
          </a:prstGeom>
        </p:spPr>
      </p:pic>
      <p:pic>
        <p:nvPicPr>
          <p:cNvPr id="8" name="Рисунок 7" descr="1351322887_a0000036_640x4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844824"/>
            <a:ext cx="4488160" cy="29874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ristmas-21.jpg"/>
          <p:cNvPicPr>
            <a:picLocks noChangeAspect="1"/>
          </p:cNvPicPr>
          <p:nvPr/>
        </p:nvPicPr>
        <p:blipFill>
          <a:blip r:embed="rId2" cstate="print"/>
          <a:srcRect l="10483" r="13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836712"/>
            <a:ext cx="70567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Еже </a:t>
            </a:r>
            <a:r>
              <a:rPr lang="ru-RU" dirty="0" smtClean="0">
                <a:solidFill>
                  <a:schemeClr val="tx1"/>
                </a:solidFill>
              </a:rPr>
              <a:t>одна деталь, которую мы будем использовать для елки – завиток (тоже двойной). Его мы делаем по принципу «птички», только завиваем одну сторону полосы, а не завитый край ступенчато склеиваем между собой.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1351322860_a0000039_640x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988840"/>
            <a:ext cx="609600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ristmas-21.jpg"/>
          <p:cNvPicPr>
            <a:picLocks noChangeAspect="1"/>
          </p:cNvPicPr>
          <p:nvPr/>
        </p:nvPicPr>
        <p:blipFill>
          <a:blip r:embed="rId2" cstate="print"/>
          <a:srcRect l="10483" r="13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836712"/>
            <a:ext cx="70567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Теперь</a:t>
            </a:r>
            <a:r>
              <a:rPr lang="ru-RU" dirty="0" smtClean="0">
                <a:solidFill>
                  <a:schemeClr val="tx1"/>
                </a:solidFill>
              </a:rPr>
              <a:t>, примеряя и постепенно склеивая </a:t>
            </a:r>
            <a:r>
              <a:rPr lang="ru-RU" dirty="0" err="1" smtClean="0">
                <a:solidFill>
                  <a:schemeClr val="tx1"/>
                </a:solidFill>
              </a:rPr>
              <a:t>детальки</a:t>
            </a:r>
            <a:r>
              <a:rPr lang="ru-RU" dirty="0" smtClean="0">
                <a:solidFill>
                  <a:schemeClr val="tx1"/>
                </a:solidFill>
              </a:rPr>
              <a:t> между собой, начинаем составлять нашу елочку. Сначала приклеиваем друг к другу все верхние части елки.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1351322847_a0000040_640x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844824"/>
            <a:ext cx="609600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ristmas-21.jpg"/>
          <p:cNvPicPr>
            <a:picLocks noChangeAspect="1"/>
          </p:cNvPicPr>
          <p:nvPr/>
        </p:nvPicPr>
        <p:blipFill>
          <a:blip r:embed="rId2" cstate="print"/>
          <a:srcRect l="10483" r="13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836712"/>
            <a:ext cx="70567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 затем и все оставшиеся в выбранном порядке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1351322845_a0000041_640x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400175"/>
            <a:ext cx="609600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ristmas-21.jpg"/>
          <p:cNvPicPr>
            <a:picLocks noChangeAspect="1"/>
          </p:cNvPicPr>
          <p:nvPr/>
        </p:nvPicPr>
        <p:blipFill>
          <a:blip r:embed="rId2" cstate="print"/>
          <a:srcRect l="10483" r="13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476672"/>
            <a:ext cx="70567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Собственно</a:t>
            </a:r>
            <a:r>
              <a:rPr lang="ru-RU" dirty="0" smtClean="0">
                <a:solidFill>
                  <a:schemeClr val="tx1"/>
                </a:solidFill>
              </a:rPr>
              <a:t>, елочка уже готова, осталось лишь ее украсить. Изготовим шарики. Берем несколько цветных полос, шириной 3 мм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«Капли» будут выступать ветвями елочки, поэтому мы должны склеить их между собой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r>
              <a:rPr lang="ru-RU" dirty="0" smtClean="0">
                <a:solidFill>
                  <a:schemeClr val="tx1"/>
                </a:solidFill>
              </a:rPr>
              <a:t> По такому принципу изготавливаем шарики для елочки разных цветов.</a:t>
            </a:r>
          </a:p>
          <a:p>
            <a:pPr algn="ctr"/>
            <a:endParaRPr lang="ru-RU" dirty="0"/>
          </a:p>
        </p:txBody>
      </p:sp>
      <p:pic>
        <p:nvPicPr>
          <p:cNvPr id="7" name="Содержимое 10" descr="1351322825_a0000042_640x4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2636912"/>
            <a:ext cx="4689647" cy="3121546"/>
          </a:xfrm>
        </p:spPr>
      </p:pic>
      <p:pic>
        <p:nvPicPr>
          <p:cNvPr id="8" name="Рисунок 7" descr="1351322869_a0000043_640x4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204864"/>
            <a:ext cx="2958750" cy="1969418"/>
          </a:xfrm>
          <a:prstGeom prst="rect">
            <a:avLst/>
          </a:prstGeom>
        </p:spPr>
      </p:pic>
      <p:pic>
        <p:nvPicPr>
          <p:cNvPr id="9" name="Рисунок 8" descr="1351322864_a0000046_640x4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36096" y="4077072"/>
            <a:ext cx="3456384" cy="23006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ristmas-21.jpg"/>
          <p:cNvPicPr>
            <a:picLocks noChangeAspect="1"/>
          </p:cNvPicPr>
          <p:nvPr/>
        </p:nvPicPr>
        <p:blipFill>
          <a:blip r:embed="rId2" cstate="print"/>
          <a:srcRect l="10483" r="13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404664"/>
            <a:ext cx="70567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Теперь наша елочка готова и ею смело можно украшать зал для празднования Нового года!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828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1351322855_a0000053_640x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96752"/>
            <a:ext cx="6912768" cy="45369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ristmas-21.jpg"/>
          <p:cNvPicPr>
            <a:picLocks noChangeAspect="1"/>
          </p:cNvPicPr>
          <p:nvPr/>
        </p:nvPicPr>
        <p:blipFill>
          <a:blip r:embed="rId2" cstate="print"/>
          <a:srcRect l="10483" r="13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476672"/>
            <a:ext cx="7056784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 smtClean="0">
                <a:solidFill>
                  <a:schemeClr val="tx1"/>
                </a:solidFill>
              </a:rPr>
              <a:t>этого нам понадобится: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• Бумажные полоски для </a:t>
            </a:r>
            <a:r>
              <a:rPr lang="ru-RU" dirty="0" err="1" smtClean="0">
                <a:solidFill>
                  <a:schemeClr val="tx1"/>
                </a:solidFill>
              </a:rPr>
              <a:t>квиллинга</a:t>
            </a:r>
            <a:r>
              <a:rPr lang="ru-RU" dirty="0" smtClean="0">
                <a:solidFill>
                  <a:schemeClr val="tx1"/>
                </a:solidFill>
              </a:rPr>
              <a:t> разных оттенков по 5 и 3 мм, длиной 27 и 42 см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• </a:t>
            </a:r>
            <a:r>
              <a:rPr lang="ru-RU" dirty="0" err="1" smtClean="0">
                <a:solidFill>
                  <a:schemeClr val="tx1"/>
                </a:solidFill>
              </a:rPr>
              <a:t>Люмограф</a:t>
            </a:r>
            <a:r>
              <a:rPr lang="ru-RU" dirty="0" smtClean="0">
                <a:solidFill>
                  <a:schemeClr val="tx1"/>
                </a:solidFill>
              </a:rPr>
              <a:t> с кружочками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• Ножницы, клей канцелярский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• Инструмент для </a:t>
            </a:r>
            <a:r>
              <a:rPr lang="ru-RU" dirty="0" err="1" smtClean="0">
                <a:solidFill>
                  <a:schemeClr val="tx1"/>
                </a:solidFill>
              </a:rPr>
              <a:t>квиллинга</a:t>
            </a:r>
            <a:r>
              <a:rPr lang="ru-RU" dirty="0" smtClean="0">
                <a:solidFill>
                  <a:schemeClr val="tx1"/>
                </a:solidFill>
              </a:rPr>
              <a:t> или апельсиновая палочка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1363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1351322822_a0000012_640x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348880"/>
            <a:ext cx="609600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ristmas-21.jpg"/>
          <p:cNvPicPr>
            <a:picLocks noChangeAspect="1"/>
          </p:cNvPicPr>
          <p:nvPr/>
        </p:nvPicPr>
        <p:blipFill>
          <a:blip r:embed="rId2" cstate="print"/>
          <a:srcRect l="10483" r="13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03648" y="404664"/>
            <a:ext cx="7056784" cy="2727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>Изготовление елочки: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Рассмотрим пример изготовления деталей для нашей елочки, которые впоследствии мы будем просто склеивать между собой.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Итак, любая деталь </a:t>
            </a:r>
            <a:r>
              <a:rPr lang="ru-RU" dirty="0" err="1" smtClean="0">
                <a:solidFill>
                  <a:schemeClr val="tx1"/>
                </a:solidFill>
              </a:rPr>
              <a:t>квиллинга</a:t>
            </a:r>
            <a:r>
              <a:rPr lang="ru-RU" dirty="0" smtClean="0">
                <a:solidFill>
                  <a:schemeClr val="tx1"/>
                </a:solidFill>
              </a:rPr>
              <a:t> начинается с закручивания ролла. Это мы делаем с помощью инструмента для </a:t>
            </a:r>
            <a:r>
              <a:rPr lang="ru-RU" dirty="0" err="1" smtClean="0">
                <a:solidFill>
                  <a:schemeClr val="tx1"/>
                </a:solidFill>
              </a:rPr>
              <a:t>квиллинга</a:t>
            </a:r>
            <a:r>
              <a:rPr lang="ru-RU" dirty="0" smtClean="0">
                <a:solidFill>
                  <a:schemeClr val="tx1"/>
                </a:solidFill>
              </a:rPr>
              <a:t>, или, как в моем случае, апельсиновой палочки с надрезом по центральной части одного края.</a:t>
            </a:r>
          </a:p>
          <a:p>
            <a:pPr algn="ctr"/>
            <a:endParaRPr lang="ru-RU" dirty="0"/>
          </a:p>
        </p:txBody>
      </p:sp>
      <p:pic>
        <p:nvPicPr>
          <p:cNvPr id="8" name="Рисунок 7" descr="1351322826_a0000015_640x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3068960"/>
            <a:ext cx="5040560" cy="33551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ristmas-21.jpg"/>
          <p:cNvPicPr>
            <a:picLocks noChangeAspect="1"/>
          </p:cNvPicPr>
          <p:nvPr/>
        </p:nvPicPr>
        <p:blipFill>
          <a:blip r:embed="rId2" cstate="print"/>
          <a:srcRect l="10483" r="13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836712"/>
            <a:ext cx="7056784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Намотав на палочку ролл из полоски, шириной 5 мм, снимаем его и получаем такой кружочек.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1351322878_a0000018_640x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412776"/>
            <a:ext cx="609600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ristmas-21.jpg"/>
          <p:cNvPicPr>
            <a:picLocks noChangeAspect="1"/>
          </p:cNvPicPr>
          <p:nvPr/>
        </p:nvPicPr>
        <p:blipFill>
          <a:blip r:embed="rId2" cstate="print"/>
          <a:srcRect l="10483" r="13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836712"/>
            <a:ext cx="7056784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Теперь для того, чтобы наши симметричные </a:t>
            </a:r>
            <a:r>
              <a:rPr lang="ru-RU" dirty="0" err="1" smtClean="0">
                <a:solidFill>
                  <a:schemeClr val="tx1"/>
                </a:solidFill>
              </a:rPr>
              <a:t>детальки</a:t>
            </a:r>
            <a:r>
              <a:rPr lang="ru-RU" dirty="0" smtClean="0">
                <a:solidFill>
                  <a:schemeClr val="tx1"/>
                </a:solidFill>
              </a:rPr>
              <a:t> для елочки имели примерно одинаковые размеры, нужно сделать их замер с помощью </a:t>
            </a:r>
            <a:r>
              <a:rPr lang="ru-RU" dirty="0" err="1" smtClean="0">
                <a:solidFill>
                  <a:schemeClr val="tx1"/>
                </a:solidFill>
              </a:rPr>
              <a:t>люмографа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1351322819_a0000021_640x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700808"/>
            <a:ext cx="609600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ristmas-21.jpg"/>
          <p:cNvPicPr>
            <a:picLocks noChangeAspect="1"/>
          </p:cNvPicPr>
          <p:nvPr/>
        </p:nvPicPr>
        <p:blipFill>
          <a:blip r:embed="rId2" cstate="print"/>
          <a:srcRect l="10483" r="13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836712"/>
            <a:ext cx="70567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Подобрав нужный размер, приклеиваем свободный край детали к боковой части.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1351322805_a0000023_640x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556792"/>
            <a:ext cx="5136232" cy="341880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ristmas-21.jpg"/>
          <p:cNvPicPr>
            <a:picLocks noChangeAspect="1"/>
          </p:cNvPicPr>
          <p:nvPr/>
        </p:nvPicPr>
        <p:blipFill>
          <a:blip r:embed="rId2" cstate="print"/>
          <a:srcRect l="10483" r="13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836712"/>
            <a:ext cx="705678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Придаем необходимую форму, удерживая центр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1351322834_a0000024_640x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268760"/>
            <a:ext cx="5424264" cy="36105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ristmas-21.jpg"/>
          <p:cNvPicPr>
            <a:picLocks noChangeAspect="1"/>
          </p:cNvPicPr>
          <p:nvPr/>
        </p:nvPicPr>
        <p:blipFill>
          <a:blip r:embed="rId2" cstate="print"/>
          <a:srcRect l="10483" r="13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836712"/>
            <a:ext cx="705678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 зажимаем пальцами, в данном случае, сбоку. Получаем фигурку «капля».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1351322843_a0000026_640x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1700808"/>
            <a:ext cx="6096000" cy="4057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hristmas-21.jpg"/>
          <p:cNvPicPr>
            <a:picLocks noChangeAspect="1"/>
          </p:cNvPicPr>
          <p:nvPr/>
        </p:nvPicPr>
        <p:blipFill>
          <a:blip r:embed="rId2" cstate="print"/>
          <a:srcRect l="10483" r="1347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87624" y="332656"/>
            <a:ext cx="7056784" cy="14401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Также </a:t>
            </a:r>
            <a:r>
              <a:rPr lang="ru-RU" dirty="0" smtClean="0">
                <a:solidFill>
                  <a:schemeClr val="tx1"/>
                </a:solidFill>
              </a:rPr>
              <a:t>нам понадобится фигурка «птичка», но не обычная. Ее мы сделаем в несколько слоев. Для этого мы берем полосы разных цветов (зеленый и голубой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  <a:r>
              <a:rPr lang="ru-RU" dirty="0" smtClean="0">
                <a:solidFill>
                  <a:schemeClr val="tx1"/>
                </a:solidFill>
              </a:rPr>
              <a:t> Склеиваем их с одного края между собой.</a:t>
            </a: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8" name="Рисунок 7" descr="1351322816_a0000028_640x4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628800"/>
            <a:ext cx="6096000" cy="4057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336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Евгений&amp;Александра</dc:creator>
  <cp:lastModifiedBy>Сергей</cp:lastModifiedBy>
  <cp:revision>7</cp:revision>
  <dcterms:created xsi:type="dcterms:W3CDTF">2020-12-07T05:14:09Z</dcterms:created>
  <dcterms:modified xsi:type="dcterms:W3CDTF">2020-12-07T07:08:55Z</dcterms:modified>
</cp:coreProperties>
</file>