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58" r:id="rId10"/>
    <p:sldId id="259" r:id="rId11"/>
    <p:sldId id="267" r:id="rId12"/>
    <p:sldId id="268" r:id="rId13"/>
    <p:sldId id="260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7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DAE8-E5BE-456A-AF74-865D964E5818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BDDD03-F0D1-4047-B903-390E5BBA8BD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DAE8-E5BE-456A-AF74-865D964E5818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DD03-F0D1-4047-B903-390E5BBA8B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DAE8-E5BE-456A-AF74-865D964E5818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DD03-F0D1-4047-B903-390E5BBA8B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6DDAE8-E5BE-456A-AF74-865D964E5818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BBDDD03-F0D1-4047-B903-390E5BBA8BD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DAE8-E5BE-456A-AF74-865D964E5818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DD03-F0D1-4047-B903-390E5BBA8BD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DAE8-E5BE-456A-AF74-865D964E5818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DD03-F0D1-4047-B903-390E5BBA8BD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DD03-F0D1-4047-B903-390E5BBA8B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DAE8-E5BE-456A-AF74-865D964E5818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DAE8-E5BE-456A-AF74-865D964E5818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DD03-F0D1-4047-B903-390E5BBA8BD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DAE8-E5BE-456A-AF74-865D964E5818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DDD03-F0D1-4047-B903-390E5BBA8B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6DDAE8-E5BE-456A-AF74-865D964E5818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BDDD03-F0D1-4047-B903-390E5BBA8BD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DAE8-E5BE-456A-AF74-865D964E5818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BDDD03-F0D1-4047-B903-390E5BBA8BD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C6DDAE8-E5BE-456A-AF74-865D964E5818}" type="datetimeFigureOut">
              <a:rPr lang="ru-RU" smtClean="0"/>
              <a:t>26.08.2014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BBDDD03-F0D1-4047-B903-390E5BBA8BD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 smtClean="0">
                <a:solidFill>
                  <a:srgbClr val="7030A0"/>
                </a:solidFill>
              </a:rPr>
              <a:t>Исторические источники</a:t>
            </a:r>
            <a:endParaRPr lang="ru-RU" sz="7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002060"/>
                </a:solidFill>
              </a:rPr>
              <a:t>Сувениры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412776"/>
            <a:ext cx="5233764" cy="505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Вещественные источники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4303737" cy="32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9829" y="3140968"/>
            <a:ext cx="4584171" cy="343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Письменные источники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144" y="2009774"/>
            <a:ext cx="5867856" cy="437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Краеведческий музей г. Красноуфимска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04864"/>
            <a:ext cx="5688632" cy="426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Музей медицины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557714" cy="491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800" dirty="0" smtClean="0">
                <a:solidFill>
                  <a:srgbClr val="002060"/>
                </a:solidFill>
              </a:rPr>
              <a:t>Наскальные рисунки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Desktop\изобр источнки\0_1937d_354dbdbc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5898232" cy="4423674"/>
          </a:xfrm>
          <a:prstGeom prst="rect">
            <a:avLst/>
          </a:prstGeom>
          <a:noFill/>
        </p:spPr>
      </p:pic>
      <p:pic>
        <p:nvPicPr>
          <p:cNvPr id="1027" name="Picture 3" descr="D:\Desktop\изобр источнки\pmerle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996952"/>
            <a:ext cx="2537405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64087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1) Волнистая линия – знак Воды. </a:t>
            </a:r>
          </a:p>
          <a:p>
            <a:r>
              <a:rPr lang="ru-RU" dirty="0" smtClean="0"/>
              <a:t>2) Громовник (шестиконечный крест в круге или шестиграннике). Использовался как оберег от молнии; также является воинским оберегом.</a:t>
            </a:r>
            <a:br>
              <a:rPr lang="ru-RU" dirty="0" smtClean="0"/>
            </a:br>
            <a:r>
              <a:rPr lang="ru-RU" dirty="0" smtClean="0"/>
              <a:t>3) Квадрат (или ромб), поделенный крестом на четыре части – (вспаханное поле). Это – знаки Земли и плодородия.</a:t>
            </a:r>
            <a:br>
              <a:rPr lang="ru-RU" dirty="0" smtClean="0"/>
            </a:br>
            <a:r>
              <a:rPr lang="ru-RU" dirty="0" smtClean="0"/>
              <a:t>4) Колокрес (крест в круге). Знак Солнца. преграда и отвращение зла, знак закрытости.</a:t>
            </a:r>
            <a:br>
              <a:rPr lang="ru-RU" dirty="0" smtClean="0"/>
            </a:br>
            <a:r>
              <a:rPr lang="ru-RU" dirty="0" smtClean="0"/>
              <a:t>5) Крада («решетка») – знак Огня. Крада – жертвенный или погребальный костер.</a:t>
            </a:r>
            <a:br>
              <a:rPr lang="ru-RU" dirty="0" smtClean="0"/>
            </a:br>
            <a:r>
              <a:rPr lang="ru-RU" dirty="0" smtClean="0"/>
              <a:t>6) Крес (равносторонний крест: прямой или косой) – знак Огня (и Бога Огня – Агуни).</a:t>
            </a:r>
            <a:br>
              <a:rPr lang="ru-RU" dirty="0" smtClean="0"/>
            </a:br>
            <a:r>
              <a:rPr lang="ru-RU" dirty="0" smtClean="0"/>
              <a:t>7) Месяц – Знак луны, месяца. Известны подвески «лунницы».</a:t>
            </a:r>
            <a:br>
              <a:rPr lang="ru-RU" dirty="0" smtClean="0"/>
            </a:br>
            <a:r>
              <a:rPr lang="ru-RU" dirty="0" smtClean="0"/>
              <a:t>8) Петушиный гребень с семью выступами – знак Огня.</a:t>
            </a:r>
            <a:br>
              <a:rPr lang="ru-RU" dirty="0" smtClean="0"/>
            </a:br>
            <a:r>
              <a:rPr lang="ru-RU" dirty="0" smtClean="0"/>
              <a:t>9) Рог изобилия. Знак богатства, изобилия.</a:t>
            </a:r>
            <a:br>
              <a:rPr lang="ru-RU" dirty="0" smtClean="0"/>
            </a:br>
            <a:r>
              <a:rPr lang="ru-RU" dirty="0" smtClean="0"/>
              <a:t>10) Ярга (свастика). Иначе – коловорот.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webois.com.ua/img/moda1/vish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67645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Денежные единицы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6600056" cy="524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2592288" cy="527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980728"/>
            <a:ext cx="4840213" cy="48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6700416" cy="335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112080"/>
            <a:ext cx="4812035" cy="23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548680"/>
            <a:ext cx="5562834" cy="381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01008"/>
            <a:ext cx="57150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Книги о городе, истории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84784"/>
            <a:ext cx="3378485" cy="470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348880"/>
            <a:ext cx="19050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87624" y="5589240"/>
            <a:ext cx="172688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2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карты 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700808"/>
            <a:ext cx="2923051" cy="21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69</TotalTime>
  <Words>54</Words>
  <Application>Microsoft Office PowerPoint</Application>
  <PresentationFormat>Экран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Исторические источники</vt:lpstr>
      <vt:lpstr>Наскальные рисунки</vt:lpstr>
      <vt:lpstr>Презентация PowerPoint</vt:lpstr>
      <vt:lpstr>Презентация PowerPoint</vt:lpstr>
      <vt:lpstr>Денежные единицы</vt:lpstr>
      <vt:lpstr>Презентация PowerPoint</vt:lpstr>
      <vt:lpstr>Презентация PowerPoint</vt:lpstr>
      <vt:lpstr>Презентация PowerPoint</vt:lpstr>
      <vt:lpstr>Книги о городе, истории</vt:lpstr>
      <vt:lpstr>Сувениры</vt:lpstr>
      <vt:lpstr>Вещественные источники</vt:lpstr>
      <vt:lpstr>Письменные источники</vt:lpstr>
      <vt:lpstr>Краеведческий музей г. Красноуфимска</vt:lpstr>
      <vt:lpstr>Музей медицины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Исторические источники</dc:title>
  <dc:creator>Zvezdochka</dc:creator>
  <cp:lastModifiedBy>Irinochka</cp:lastModifiedBy>
  <cp:revision>8</cp:revision>
  <dcterms:created xsi:type="dcterms:W3CDTF">2011-12-16T07:00:59Z</dcterms:created>
  <dcterms:modified xsi:type="dcterms:W3CDTF">2014-08-26T06:04:35Z</dcterms:modified>
</cp:coreProperties>
</file>