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60" r:id="rId2"/>
    <p:sldId id="265" r:id="rId3"/>
    <p:sldId id="267" r:id="rId4"/>
    <p:sldId id="261" r:id="rId5"/>
    <p:sldId id="263" r:id="rId6"/>
    <p:sldId id="264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9" r:id="rId17"/>
    <p:sldId id="277" r:id="rId18"/>
    <p:sldId id="278" r:id="rId19"/>
    <p:sldId id="274" r:id="rId20"/>
    <p:sldId id="280" r:id="rId21"/>
    <p:sldId id="281" r:id="rId22"/>
    <p:sldId id="282" r:id="rId23"/>
    <p:sldId id="283" r:id="rId24"/>
    <p:sldId id="284" r:id="rId25"/>
    <p:sldId id="285" r:id="rId26"/>
    <p:sldId id="259" r:id="rId27"/>
    <p:sldId id="319" r:id="rId28"/>
    <p:sldId id="286" r:id="rId29"/>
    <p:sldId id="287" r:id="rId30"/>
    <p:sldId id="291" r:id="rId31"/>
    <p:sldId id="292" r:id="rId32"/>
    <p:sldId id="295" r:id="rId33"/>
    <p:sldId id="293" r:id="rId34"/>
    <p:sldId id="294" r:id="rId35"/>
    <p:sldId id="296" r:id="rId36"/>
    <p:sldId id="288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289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262" r:id="rId53"/>
    <p:sldId id="311" r:id="rId54"/>
    <p:sldId id="320" r:id="rId55"/>
    <p:sldId id="321" r:id="rId56"/>
    <p:sldId id="323" r:id="rId57"/>
    <p:sldId id="324" r:id="rId58"/>
    <p:sldId id="325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66FF33"/>
    <a:srgbClr val="A50021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 varScale="1">
        <p:scale>
          <a:sx n="69" d="100"/>
          <a:sy n="69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E623F-E650-4A16-820C-5BF416C8CDEF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90C18-8329-4A1C-9613-48571221B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90C18-8329-4A1C-9613-48571221B0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90C18-8329-4A1C-9613-48571221B05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59E1-6CFF-49FB-8E95-62FF1A0B1DBF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C3F3-54B1-440B-BF27-938B90B36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59E1-6CFF-49FB-8E95-62FF1A0B1DBF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C3F3-54B1-440B-BF27-938B90B36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59E1-6CFF-49FB-8E95-62FF1A0B1DBF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C3F3-54B1-440B-BF27-938B90B36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59E1-6CFF-49FB-8E95-62FF1A0B1DBF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C3F3-54B1-440B-BF27-938B90B36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59E1-6CFF-49FB-8E95-62FF1A0B1DBF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C3F3-54B1-440B-BF27-938B90B36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59E1-6CFF-49FB-8E95-62FF1A0B1DBF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C3F3-54B1-440B-BF27-938B90B36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59E1-6CFF-49FB-8E95-62FF1A0B1DBF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C3F3-54B1-440B-BF27-938B90B36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59E1-6CFF-49FB-8E95-62FF1A0B1DBF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C3F3-54B1-440B-BF27-938B90B36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59E1-6CFF-49FB-8E95-62FF1A0B1DBF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C3F3-54B1-440B-BF27-938B90B36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59E1-6CFF-49FB-8E95-62FF1A0B1DBF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C3F3-54B1-440B-BF27-938B90B36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59E1-6CFF-49FB-8E95-62FF1A0B1DBF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C3F3-54B1-440B-BF27-938B90B36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D59E1-6CFF-49FB-8E95-62FF1A0B1DBF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5C3F3-54B1-440B-BF27-938B90B36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slide" Target="slide5.xml"/><Relationship Id="rId7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6.gif"/><Relationship Id="rId10" Type="http://schemas.openxmlformats.org/officeDocument/2006/relationships/image" Target="../media/image2.gif"/><Relationship Id="rId4" Type="http://schemas.openxmlformats.org/officeDocument/2006/relationships/image" Target="../media/image9.gif"/><Relationship Id="rId9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.gif"/><Relationship Id="rId7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9.gif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" Target="slide5.xml"/><Relationship Id="rId7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9.gif"/><Relationship Id="rId9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5.xml"/><Relationship Id="rId7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6.gif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" Target="slide5.xml"/><Relationship Id="rId7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6.gif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" Target="slide5.xml"/><Relationship Id="rId7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6.gif"/><Relationship Id="rId4" Type="http://schemas.openxmlformats.org/officeDocument/2006/relationships/image" Target="../media/image9.gif"/><Relationship Id="rId9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5.xml"/><Relationship Id="rId7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6.gif"/><Relationship Id="rId4" Type="http://schemas.openxmlformats.org/officeDocument/2006/relationships/image" Target="../media/image9.gif"/><Relationship Id="rId9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5.xml"/><Relationship Id="rId7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6.gif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1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slide" Target="slide5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5.xml"/><Relationship Id="rId7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6.gif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slide" Target="slide5.xml"/><Relationship Id="rId7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5.xml"/><Relationship Id="rId7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6.gif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" Target="slide5.xml"/><Relationship Id="rId7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" Target="slide5.xml"/><Relationship Id="rId7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6.gif"/><Relationship Id="rId10" Type="http://schemas.openxmlformats.org/officeDocument/2006/relationships/image" Target="../media/image3.gif"/><Relationship Id="rId4" Type="http://schemas.openxmlformats.org/officeDocument/2006/relationships/image" Target="../media/image9.gif"/><Relationship Id="rId9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slide" Target="slide5.xml"/><Relationship Id="rId7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6.gif"/><Relationship Id="rId10" Type="http://schemas.openxmlformats.org/officeDocument/2006/relationships/image" Target="../media/image2.gif"/><Relationship Id="rId4" Type="http://schemas.openxmlformats.org/officeDocument/2006/relationships/image" Target="../media/image9.gif"/><Relationship Id="rId9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1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35.xml"/><Relationship Id="rId18" Type="http://schemas.openxmlformats.org/officeDocument/2006/relationships/slide" Target="slide40.xml"/><Relationship Id="rId26" Type="http://schemas.openxmlformats.org/officeDocument/2006/relationships/slide" Target="slide48.xml"/><Relationship Id="rId3" Type="http://schemas.openxmlformats.org/officeDocument/2006/relationships/image" Target="../media/image2.gif"/><Relationship Id="rId21" Type="http://schemas.openxmlformats.org/officeDocument/2006/relationships/slide" Target="slide43.xml"/><Relationship Id="rId7" Type="http://schemas.openxmlformats.org/officeDocument/2006/relationships/slide" Target="slide29.xml"/><Relationship Id="rId12" Type="http://schemas.openxmlformats.org/officeDocument/2006/relationships/slide" Target="slide34.xml"/><Relationship Id="rId17" Type="http://schemas.openxmlformats.org/officeDocument/2006/relationships/slide" Target="slide39.xml"/><Relationship Id="rId25" Type="http://schemas.openxmlformats.org/officeDocument/2006/relationships/slide" Target="slide47.xml"/><Relationship Id="rId2" Type="http://schemas.openxmlformats.org/officeDocument/2006/relationships/image" Target="../media/image32.jpeg"/><Relationship Id="rId16" Type="http://schemas.openxmlformats.org/officeDocument/2006/relationships/slide" Target="slide38.xml"/><Relationship Id="rId20" Type="http://schemas.openxmlformats.org/officeDocument/2006/relationships/slide" Target="slide42.xml"/><Relationship Id="rId29" Type="http://schemas.openxmlformats.org/officeDocument/2006/relationships/slide" Target="slide5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slide" Target="slide33.xml"/><Relationship Id="rId24" Type="http://schemas.openxmlformats.org/officeDocument/2006/relationships/slide" Target="slide46.xml"/><Relationship Id="rId5" Type="http://schemas.openxmlformats.org/officeDocument/2006/relationships/image" Target="../media/image33.gif"/><Relationship Id="rId15" Type="http://schemas.openxmlformats.org/officeDocument/2006/relationships/slide" Target="slide37.xml"/><Relationship Id="rId23" Type="http://schemas.openxmlformats.org/officeDocument/2006/relationships/slide" Target="slide45.xml"/><Relationship Id="rId28" Type="http://schemas.openxmlformats.org/officeDocument/2006/relationships/slide" Target="slide50.xml"/><Relationship Id="rId10" Type="http://schemas.openxmlformats.org/officeDocument/2006/relationships/slide" Target="slide32.xml"/><Relationship Id="rId19" Type="http://schemas.openxmlformats.org/officeDocument/2006/relationships/slide" Target="slide41.xml"/><Relationship Id="rId31" Type="http://schemas.openxmlformats.org/officeDocument/2006/relationships/image" Target="../media/image34.gif"/><Relationship Id="rId4" Type="http://schemas.openxmlformats.org/officeDocument/2006/relationships/image" Target="../media/image3.gif"/><Relationship Id="rId9" Type="http://schemas.openxmlformats.org/officeDocument/2006/relationships/slide" Target="slide31.xml"/><Relationship Id="rId14" Type="http://schemas.openxmlformats.org/officeDocument/2006/relationships/slide" Target="slide36.xml"/><Relationship Id="rId22" Type="http://schemas.openxmlformats.org/officeDocument/2006/relationships/slide" Target="slide44.xml"/><Relationship Id="rId27" Type="http://schemas.openxmlformats.org/officeDocument/2006/relationships/slide" Target="slide49.xml"/><Relationship Id="rId30" Type="http://schemas.openxmlformats.org/officeDocument/2006/relationships/slide" Target="slide5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2.gif"/><Relationship Id="rId7" Type="http://schemas.openxmlformats.org/officeDocument/2006/relationships/slide" Target="slide2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2.gif"/><Relationship Id="rId7" Type="http://schemas.openxmlformats.org/officeDocument/2006/relationships/image" Target="../media/image12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5.gif"/><Relationship Id="rId4" Type="http://schemas.openxmlformats.org/officeDocument/2006/relationships/image" Target="../media/image3.gif"/><Relationship Id="rId9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.gif"/><Relationship Id="rId7" Type="http://schemas.openxmlformats.org/officeDocument/2006/relationships/image" Target="../media/image37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35.gif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2.gif"/><Relationship Id="rId7" Type="http://schemas.openxmlformats.org/officeDocument/2006/relationships/image" Target="../media/image22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5.gif"/><Relationship Id="rId4" Type="http://schemas.openxmlformats.org/officeDocument/2006/relationships/image" Target="../media/image3.gif"/><Relationship Id="rId9" Type="http://schemas.openxmlformats.org/officeDocument/2006/relationships/image" Target="../media/image37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2.gif"/><Relationship Id="rId7" Type="http://schemas.openxmlformats.org/officeDocument/2006/relationships/image" Target="../media/image37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35.gif"/><Relationship Id="rId10" Type="http://schemas.openxmlformats.org/officeDocument/2006/relationships/image" Target="../media/image31.gif"/><Relationship Id="rId4" Type="http://schemas.openxmlformats.org/officeDocument/2006/relationships/image" Target="../media/image3.gif"/><Relationship Id="rId9" Type="http://schemas.openxmlformats.org/officeDocument/2006/relationships/image" Target="../media/image40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2.gif"/><Relationship Id="rId7" Type="http://schemas.openxmlformats.org/officeDocument/2006/relationships/image" Target="../media/image37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35.gif"/><Relationship Id="rId4" Type="http://schemas.openxmlformats.org/officeDocument/2006/relationships/image" Target="../media/image3.gif"/><Relationship Id="rId9" Type="http://schemas.openxmlformats.org/officeDocument/2006/relationships/image" Target="../media/image23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.gif"/><Relationship Id="rId7" Type="http://schemas.openxmlformats.org/officeDocument/2006/relationships/image" Target="../media/image37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35.gif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37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35.gif"/><Relationship Id="rId4" Type="http://schemas.openxmlformats.org/officeDocument/2006/relationships/image" Target="../media/image3.gif"/><Relationship Id="rId9" Type="http://schemas.openxmlformats.org/officeDocument/2006/relationships/image" Target="../media/image11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.gif"/><Relationship Id="rId7" Type="http://schemas.openxmlformats.org/officeDocument/2006/relationships/image" Target="../media/image34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33.gif"/><Relationship Id="rId4" Type="http://schemas.openxmlformats.org/officeDocument/2006/relationships/image" Target="../media/image3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2.gif"/><Relationship Id="rId7" Type="http://schemas.openxmlformats.org/officeDocument/2006/relationships/image" Target="../media/image34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33.gif"/><Relationship Id="rId4" Type="http://schemas.openxmlformats.org/officeDocument/2006/relationships/image" Target="../media/image3.gi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2.gif"/><Relationship Id="rId7" Type="http://schemas.openxmlformats.org/officeDocument/2006/relationships/image" Target="../media/image34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33.gif"/><Relationship Id="rId4" Type="http://schemas.openxmlformats.org/officeDocument/2006/relationships/image" Target="../media/image3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.gif"/><Relationship Id="rId7" Type="http://schemas.openxmlformats.org/officeDocument/2006/relationships/image" Target="../media/image34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33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2.gif"/><Relationship Id="rId7" Type="http://schemas.openxmlformats.org/officeDocument/2006/relationships/image" Target="../media/image34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33.gif"/><Relationship Id="rId4" Type="http://schemas.openxmlformats.org/officeDocument/2006/relationships/image" Target="../media/image3.gi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2.gif"/><Relationship Id="rId7" Type="http://schemas.openxmlformats.org/officeDocument/2006/relationships/image" Target="../media/image34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33.gif"/><Relationship Id="rId4" Type="http://schemas.openxmlformats.org/officeDocument/2006/relationships/image" Target="../media/image3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2.gif"/><Relationship Id="rId7" Type="http://schemas.openxmlformats.org/officeDocument/2006/relationships/image" Target="../media/image34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33.gif"/><Relationship Id="rId4" Type="http://schemas.openxmlformats.org/officeDocument/2006/relationships/image" Target="../media/image3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2.gif"/><Relationship Id="rId7" Type="http://schemas.openxmlformats.org/officeDocument/2006/relationships/image" Target="../media/image34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33.gif"/><Relationship Id="rId10" Type="http://schemas.openxmlformats.org/officeDocument/2006/relationships/image" Target="../media/image44.gif"/><Relationship Id="rId4" Type="http://schemas.openxmlformats.org/officeDocument/2006/relationships/image" Target="../media/image3.gif"/><Relationship Id="rId9" Type="http://schemas.openxmlformats.org/officeDocument/2006/relationships/image" Target="../media/image7.gi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2.gif"/><Relationship Id="rId7" Type="http://schemas.openxmlformats.org/officeDocument/2006/relationships/image" Target="../media/image46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45.gif"/><Relationship Id="rId4" Type="http://schemas.openxmlformats.org/officeDocument/2006/relationships/image" Target="../media/image3.gi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2.gif"/><Relationship Id="rId7" Type="http://schemas.openxmlformats.org/officeDocument/2006/relationships/image" Target="../media/image46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45.gif"/><Relationship Id="rId4" Type="http://schemas.openxmlformats.org/officeDocument/2006/relationships/image" Target="../media/image3.gi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.gif"/><Relationship Id="rId7" Type="http://schemas.openxmlformats.org/officeDocument/2006/relationships/image" Target="../media/image46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45.gif"/><Relationship Id="rId4" Type="http://schemas.openxmlformats.org/officeDocument/2006/relationships/image" Target="../media/image3.gi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2.gif"/><Relationship Id="rId7" Type="http://schemas.openxmlformats.org/officeDocument/2006/relationships/image" Target="../media/image46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45.gif"/><Relationship Id="rId4" Type="http://schemas.openxmlformats.org/officeDocument/2006/relationships/image" Target="../media/image3.gi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2.gif"/><Relationship Id="rId7" Type="http://schemas.openxmlformats.org/officeDocument/2006/relationships/image" Target="../media/image46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45.gif"/><Relationship Id="rId4" Type="http://schemas.openxmlformats.org/officeDocument/2006/relationships/image" Target="../media/image3.gi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2.gif"/><Relationship Id="rId7" Type="http://schemas.openxmlformats.org/officeDocument/2006/relationships/image" Target="../media/image46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45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5.xml"/><Relationship Id="rId3" Type="http://schemas.openxmlformats.org/officeDocument/2006/relationships/image" Target="../media/image1.jpeg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image" Target="../media/image2.gif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image" Target="../media/image6.gi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2.gif"/><Relationship Id="rId7" Type="http://schemas.openxmlformats.org/officeDocument/2006/relationships/image" Target="../media/image46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45.gif"/><Relationship Id="rId4" Type="http://schemas.openxmlformats.org/officeDocument/2006/relationships/image" Target="../media/image3.gi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2.gif"/><Relationship Id="rId7" Type="http://schemas.openxmlformats.org/officeDocument/2006/relationships/image" Target="../media/image46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45.gif"/><Relationship Id="rId4" Type="http://schemas.openxmlformats.org/officeDocument/2006/relationships/image" Target="../media/image3.gi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50.gif"/><Relationship Id="rId7" Type="http://schemas.openxmlformats.org/officeDocument/2006/relationships/image" Target="../media/image2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51.gif"/><Relationship Id="rId4" Type="http://schemas.openxmlformats.org/officeDocument/2006/relationships/image" Target="../media/image1.jpeg"/><Relationship Id="rId9" Type="http://schemas.openxmlformats.org/officeDocument/2006/relationships/image" Target="../media/image52.gi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50.gif"/><Relationship Id="rId7" Type="http://schemas.openxmlformats.org/officeDocument/2006/relationships/image" Target="../media/image3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51.gif"/><Relationship Id="rId4" Type="http://schemas.openxmlformats.org/officeDocument/2006/relationships/image" Target="../media/image1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img.photobucket.com/albums/v469/laisey/Icons%20Christmas/polka.gif" TargetMode="External"/><Relationship Id="rId7" Type="http://schemas.openxmlformats.org/officeDocument/2006/relationships/hyperlink" Target="http://smayli.ru/data/smiles/zvezdia-388.gif" TargetMode="External"/><Relationship Id="rId2" Type="http://schemas.openxmlformats.org/officeDocument/2006/relationships/hyperlink" Target="http://imgfotki.yandex.ru/get/4913/44774248.10a/0_67dd3_fcd94083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ayli.ru/data/smiles/zimaa-48.gif" TargetMode="External"/><Relationship Id="rId5" Type="http://schemas.openxmlformats.org/officeDocument/2006/relationships/hyperlink" Target="http://smayli.ru/data/smiles/zimaa-51.gif" TargetMode="External"/><Relationship Id="rId4" Type="http://schemas.openxmlformats.org/officeDocument/2006/relationships/hyperlink" Target="http://smayli.ru/data/smiles/zimaa-216.gif" TargetMode="Externa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svetlanal.narod.ru/ny/ny244.gif" TargetMode="External"/><Relationship Id="rId3" Type="http://schemas.openxmlformats.org/officeDocument/2006/relationships/hyperlink" Target="http://svetlanal.narod.ru/music/music01.gif" TargetMode="External"/><Relationship Id="rId7" Type="http://schemas.openxmlformats.org/officeDocument/2006/relationships/hyperlink" Target="http://svetlanal.narod.ru/ny/ny054.gif" TargetMode="External"/><Relationship Id="rId2" Type="http://schemas.openxmlformats.org/officeDocument/2006/relationships/hyperlink" Target="http://smayli.ru/data/smiles/zimaa-392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riroda.inc.ru/prazdnik/anima/gif/Santa0033.gif" TargetMode="External"/><Relationship Id="rId5" Type="http://schemas.openxmlformats.org/officeDocument/2006/relationships/hyperlink" Target="http://imgfotki.yandex.ru/get/4420/85751897.eb/0_703f2_a0770f6b_XXS" TargetMode="External"/><Relationship Id="rId4" Type="http://schemas.openxmlformats.org/officeDocument/2006/relationships/hyperlink" Target="http://priroda.inc.ru/prazdnik/anima/gif/BellsSnowR2.gif" TargetMode="External"/><Relationship Id="rId9" Type="http://schemas.openxmlformats.org/officeDocument/2006/relationships/hyperlink" Target="http://priroda.inc.ru/prazdnik/anima/gif/Santa0012.gif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priroda.inc.ru/prazdnik/anima/kerst/kerstballen_117.gif" TargetMode="External"/><Relationship Id="rId3" Type="http://schemas.openxmlformats.org/officeDocument/2006/relationships/hyperlink" Target="http://priroda.inc.ru/prazdnik/smiley/333.gif" TargetMode="External"/><Relationship Id="rId7" Type="http://schemas.openxmlformats.org/officeDocument/2006/relationships/hyperlink" Target="http://priroda.inc.ru/prazdnik/anima/gif/lijn22.gif" TargetMode="External"/><Relationship Id="rId2" Type="http://schemas.openxmlformats.org/officeDocument/2006/relationships/hyperlink" Target="http://priroda.inc.ru/prazdnik/smiley/358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46.radikal.ru/i111/0912/f6/0d8c131e7933.gif" TargetMode="External"/><Relationship Id="rId5" Type="http://schemas.openxmlformats.org/officeDocument/2006/relationships/hyperlink" Target="http://priroda.inc.ru/prazdnik/smiley/320.gif" TargetMode="External"/><Relationship Id="rId4" Type="http://schemas.openxmlformats.org/officeDocument/2006/relationships/hyperlink" Target="http://priroda.inc.ru/prazdnik/smiley/326.gif" TargetMode="External"/><Relationship Id="rId9" Type="http://schemas.openxmlformats.org/officeDocument/2006/relationships/hyperlink" Target="http://miranimashek.com/_ph/559/2/469738445.gif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miranimashek.com/_ph/559/1/919847329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gif"/><Relationship Id="rId7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0.gif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11.gif"/><Relationship Id="rId9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5.xml"/><Relationship Id="rId7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9.gif"/><Relationship Id="rId9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4.jpeg"/><Relationship Id="rId7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9.gif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6752"/>
            <a:ext cx="9144000" cy="7134752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214414" y="1000108"/>
            <a:ext cx="6786610" cy="193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Can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all" normalizeH="0" baseline="0" dirty="0" smtClean="0">
                <a:ln w="0"/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</a:rPr>
              <a:t>Зимняя викторина </a:t>
            </a:r>
            <a:endParaRPr kumimoji="0" lang="ru-RU" sz="1800" b="1" i="0" u="none" strike="noStrike" cap="all" normalizeH="0" baseline="0" dirty="0" smtClean="0">
              <a:ln w="0"/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14744" y="4000504"/>
            <a:ext cx="4214842" cy="12858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Автор составитель: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МБОУ СОШ № 19 г. Белово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Овчинникова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Т.Н.</a:t>
            </a:r>
          </a:p>
          <a:p>
            <a:pPr algn="ctr"/>
            <a:endParaRPr lang="ru-RU" dirty="0"/>
          </a:p>
        </p:txBody>
      </p:sp>
      <p:pic>
        <p:nvPicPr>
          <p:cNvPr id="51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857232"/>
            <a:ext cx="495300" cy="438150"/>
          </a:xfrm>
          <a:prstGeom prst="rect">
            <a:avLst/>
          </a:prstGeom>
          <a:noFill/>
        </p:spPr>
      </p:pic>
      <p:pic>
        <p:nvPicPr>
          <p:cNvPr id="5128" name="Picture 8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429000"/>
            <a:ext cx="495300" cy="438150"/>
          </a:xfrm>
          <a:prstGeom prst="rect">
            <a:avLst/>
          </a:prstGeom>
          <a:noFill/>
        </p:spPr>
      </p:pic>
      <p:pic>
        <p:nvPicPr>
          <p:cNvPr id="5129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571612"/>
            <a:ext cx="495300" cy="438150"/>
          </a:xfrm>
          <a:prstGeom prst="rect">
            <a:avLst/>
          </a:prstGeom>
          <a:noFill/>
        </p:spPr>
      </p:pic>
      <p:pic>
        <p:nvPicPr>
          <p:cNvPr id="5130" name="Picture 10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4000504"/>
            <a:ext cx="495300" cy="361951"/>
          </a:xfrm>
          <a:prstGeom prst="rect">
            <a:avLst/>
          </a:prstGeom>
          <a:noFill/>
        </p:spPr>
      </p:pic>
      <p:pic>
        <p:nvPicPr>
          <p:cNvPr id="5131" name="Picture 11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4350" y="3209925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285860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214686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643446"/>
            <a:ext cx="495300" cy="43815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857224" y="2928934"/>
            <a:ext cx="742955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ru-RU" sz="2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 форме детской игры «Цепи кованные»)</a:t>
            </a:r>
            <a:endParaRPr lang="ru-RU" sz="2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6752"/>
            <a:ext cx="9144000" cy="71347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714356"/>
            <a:ext cx="6072230" cy="4583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Какой древний российский город считается родиной Деда Мороза?</a:t>
            </a:r>
            <a:br>
              <a:rPr lang="ru-RU" sz="40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endParaRPr lang="ru-RU" sz="40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C:\Documents and Settings\Admin\Рабочий стол\2013\картинки новый год\35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0"/>
            <a:ext cx="1119189" cy="714380"/>
          </a:xfrm>
          <a:prstGeom prst="rect">
            <a:avLst/>
          </a:prstGeom>
          <a:noFill/>
        </p:spPr>
      </p:pic>
      <p:pic>
        <p:nvPicPr>
          <p:cNvPr id="6" name="Рисунок 5" descr="0_c488a_3f3acfb0_L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4857760"/>
            <a:ext cx="1390650" cy="1400174"/>
          </a:xfrm>
          <a:prstGeom prst="rect">
            <a:avLst/>
          </a:prstGeom>
        </p:spPr>
      </p:pic>
      <p:pic>
        <p:nvPicPr>
          <p:cNvPr id="9217" name="Picture 1" descr="C:\Documents and Settings\Admin\Рабочий стол\2013\картинки новый год\26306159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429132"/>
            <a:ext cx="1714512" cy="1185865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2013\картинки новый год\176610872.jpg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1428736"/>
            <a:ext cx="1076325" cy="1362076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2013\картинки новый год\13384457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2000240"/>
            <a:ext cx="1428750" cy="904875"/>
          </a:xfrm>
          <a:prstGeom prst="rect">
            <a:avLst/>
          </a:prstGeom>
          <a:noFill/>
        </p:spPr>
      </p:pic>
      <p:pic>
        <p:nvPicPr>
          <p:cNvPr id="10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857232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5072074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642918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3857628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6" y="2571744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18" y="1785926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1670" y="3786190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72076" y="3028944"/>
            <a:ext cx="495300" cy="438150"/>
          </a:xfrm>
          <a:prstGeom prst="rect">
            <a:avLst/>
          </a:prstGeom>
          <a:noFill/>
        </p:spPr>
      </p:pic>
      <p:pic>
        <p:nvPicPr>
          <p:cNvPr id="1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60" y="4714884"/>
            <a:ext cx="495300" cy="438150"/>
          </a:xfrm>
          <a:prstGeom prst="rect">
            <a:avLst/>
          </a:prstGeom>
          <a:noFill/>
        </p:spPr>
      </p:pic>
      <p:pic>
        <p:nvPicPr>
          <p:cNvPr id="1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1142984"/>
            <a:ext cx="495300" cy="438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414"/>
            <a:ext cx="9144000" cy="6777586"/>
          </a:xfrm>
          <a:prstGeom prst="rect">
            <a:avLst/>
          </a:prstGeom>
          <a:noFill/>
        </p:spPr>
      </p:pic>
      <p:pic>
        <p:nvPicPr>
          <p:cNvPr id="3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214422"/>
            <a:ext cx="495300" cy="438150"/>
          </a:xfrm>
          <a:prstGeom prst="rect">
            <a:avLst/>
          </a:prstGeom>
          <a:noFill/>
        </p:spPr>
      </p:pic>
      <p:pic>
        <p:nvPicPr>
          <p:cNvPr id="4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4643446"/>
            <a:ext cx="495300" cy="438150"/>
          </a:xfrm>
          <a:prstGeom prst="rect">
            <a:avLst/>
          </a:prstGeom>
          <a:noFill/>
        </p:spPr>
      </p:pic>
      <p:pic>
        <p:nvPicPr>
          <p:cNvPr id="6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572008"/>
            <a:ext cx="495300" cy="438150"/>
          </a:xfrm>
          <a:prstGeom prst="rect">
            <a:avLst/>
          </a:prstGeom>
          <a:noFill/>
        </p:spPr>
      </p:pic>
      <p:pic>
        <p:nvPicPr>
          <p:cNvPr id="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214554"/>
            <a:ext cx="495300" cy="4381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57290" y="1428736"/>
            <a:ext cx="6215106" cy="2736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Как по-другому называется дикая кошка ирбис? </a:t>
            </a:r>
            <a:endParaRPr lang="ru-RU" sz="40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4" descr="C:\Documents and Settings\Admin\Рабочий стол\2013\картинки новый год\358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0"/>
            <a:ext cx="1119189" cy="714380"/>
          </a:xfrm>
          <a:prstGeom prst="rect">
            <a:avLst/>
          </a:prstGeom>
          <a:noFill/>
        </p:spPr>
      </p:pic>
      <p:pic>
        <p:nvPicPr>
          <p:cNvPr id="10" name="Рисунок 9" descr="0_c488a_3f3acfb0_L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4857760"/>
            <a:ext cx="1390650" cy="1400174"/>
          </a:xfrm>
          <a:prstGeom prst="rect">
            <a:avLst/>
          </a:prstGeom>
        </p:spPr>
      </p:pic>
      <p:pic>
        <p:nvPicPr>
          <p:cNvPr id="11" name="Рисунок 10" descr="1ba76fa512bc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82" y="4214818"/>
            <a:ext cx="1500198" cy="1285877"/>
          </a:xfrm>
          <a:prstGeom prst="rect">
            <a:avLst/>
          </a:prstGeom>
        </p:spPr>
      </p:pic>
      <p:pic>
        <p:nvPicPr>
          <p:cNvPr id="15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857232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14" y="2000240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72" y="2071678"/>
            <a:ext cx="495300" cy="438150"/>
          </a:xfrm>
          <a:prstGeom prst="rect">
            <a:avLst/>
          </a:prstGeom>
          <a:noFill/>
        </p:spPr>
      </p:pic>
      <p:pic>
        <p:nvPicPr>
          <p:cNvPr id="18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2214554"/>
            <a:ext cx="495300" cy="438150"/>
          </a:xfrm>
          <a:prstGeom prst="rect">
            <a:avLst/>
          </a:prstGeom>
          <a:noFill/>
        </p:spPr>
      </p:pic>
      <p:pic>
        <p:nvPicPr>
          <p:cNvPr id="19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4429132"/>
            <a:ext cx="495300" cy="438150"/>
          </a:xfrm>
          <a:prstGeom prst="rect">
            <a:avLst/>
          </a:prstGeom>
          <a:noFill/>
        </p:spPr>
      </p:pic>
      <p:pic>
        <p:nvPicPr>
          <p:cNvPr id="2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285860"/>
            <a:ext cx="495300" cy="438150"/>
          </a:xfrm>
          <a:prstGeom prst="rect">
            <a:avLst/>
          </a:prstGeom>
          <a:noFill/>
        </p:spPr>
      </p:pic>
      <p:pic>
        <p:nvPicPr>
          <p:cNvPr id="21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14818"/>
            <a:ext cx="495300" cy="438150"/>
          </a:xfrm>
          <a:prstGeom prst="rect">
            <a:avLst/>
          </a:prstGeom>
          <a:noFill/>
        </p:spPr>
      </p:pic>
      <p:pic>
        <p:nvPicPr>
          <p:cNvPr id="2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3286124"/>
            <a:ext cx="495300" cy="438150"/>
          </a:xfrm>
          <a:prstGeom prst="rect">
            <a:avLst/>
          </a:prstGeom>
          <a:noFill/>
        </p:spPr>
      </p:pic>
      <p:pic>
        <p:nvPicPr>
          <p:cNvPr id="23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643314"/>
            <a:ext cx="495300" cy="438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6752"/>
            <a:ext cx="9144000" cy="7134752"/>
          </a:xfrm>
          <a:prstGeom prst="rect">
            <a:avLst/>
          </a:prstGeom>
          <a:noFill/>
        </p:spPr>
      </p:pic>
      <p:pic>
        <p:nvPicPr>
          <p:cNvPr id="3" name="Picture 4" descr="C:\Documents and Settings\Admin\Рабочий стол\2013\картинки новый год\35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0"/>
            <a:ext cx="1119189" cy="714380"/>
          </a:xfrm>
          <a:prstGeom prst="rect">
            <a:avLst/>
          </a:prstGeom>
          <a:noFill/>
        </p:spPr>
      </p:pic>
      <p:pic>
        <p:nvPicPr>
          <p:cNvPr id="4" name="Рисунок 3" descr="0_c488a_3f3acfb0_L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4857760"/>
            <a:ext cx="1390650" cy="14001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5918" y="1357298"/>
            <a:ext cx="5786478" cy="2736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Что надо добавить к ветру, дабы получилась пурга?</a:t>
            </a:r>
            <a:endParaRPr lang="ru-RU" sz="40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214422"/>
            <a:ext cx="587034" cy="519299"/>
          </a:xfrm>
          <a:prstGeom prst="rect">
            <a:avLst/>
          </a:prstGeom>
          <a:noFill/>
        </p:spPr>
      </p:pic>
      <p:pic>
        <p:nvPicPr>
          <p:cNvPr id="8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4357694"/>
            <a:ext cx="495300" cy="438150"/>
          </a:xfrm>
          <a:prstGeom prst="rect">
            <a:avLst/>
          </a:prstGeom>
          <a:noFill/>
        </p:spPr>
      </p:pic>
      <p:pic>
        <p:nvPicPr>
          <p:cNvPr id="9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1000108"/>
            <a:ext cx="495300" cy="438150"/>
          </a:xfrm>
          <a:prstGeom prst="rect">
            <a:avLst/>
          </a:prstGeom>
          <a:noFill/>
        </p:spPr>
      </p:pic>
      <p:pic>
        <p:nvPicPr>
          <p:cNvPr id="10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857760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2500306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286256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1285860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2285992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785794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2285992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642918"/>
            <a:ext cx="495300" cy="438150"/>
          </a:xfrm>
          <a:prstGeom prst="rect">
            <a:avLst/>
          </a:prstGeom>
          <a:noFill/>
        </p:spPr>
      </p:pic>
      <p:pic>
        <p:nvPicPr>
          <p:cNvPr id="1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4929198"/>
            <a:ext cx="495300" cy="438150"/>
          </a:xfrm>
          <a:prstGeom prst="rect">
            <a:avLst/>
          </a:prstGeom>
          <a:noFill/>
        </p:spPr>
      </p:pic>
      <p:pic>
        <p:nvPicPr>
          <p:cNvPr id="1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3929066"/>
            <a:ext cx="495300" cy="438150"/>
          </a:xfrm>
          <a:prstGeom prst="rect">
            <a:avLst/>
          </a:prstGeom>
          <a:noFill/>
        </p:spPr>
      </p:pic>
      <p:pic>
        <p:nvPicPr>
          <p:cNvPr id="7169" name="Picture 1" descr="C:\Documents and Settings\Admin\Рабочий стол\2013\картинки новый год\320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2357430"/>
            <a:ext cx="928694" cy="838202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2013\картинки новый год\355382270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4071942"/>
            <a:ext cx="1666875" cy="11144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6752"/>
            <a:ext cx="9144000" cy="71347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1285860"/>
            <a:ext cx="7286676" cy="2736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Какой сказочной героине было противопоказано находиться на солнце?</a:t>
            </a:r>
            <a:r>
              <a:rPr lang="ru-RU" sz="4000" b="1" i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C:\Documents and Settings\Admin\Рабочий стол\2013\картинки новый год\35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0"/>
            <a:ext cx="1119189" cy="714380"/>
          </a:xfrm>
          <a:prstGeom prst="rect">
            <a:avLst/>
          </a:prstGeom>
          <a:noFill/>
        </p:spPr>
      </p:pic>
      <p:pic>
        <p:nvPicPr>
          <p:cNvPr id="6" name="Рисунок 5" descr="0_c488a_3f3acfb0_L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4857760"/>
            <a:ext cx="1390650" cy="1400174"/>
          </a:xfrm>
          <a:prstGeom prst="rect">
            <a:avLst/>
          </a:prstGeom>
        </p:spPr>
      </p:pic>
      <p:pic>
        <p:nvPicPr>
          <p:cNvPr id="7" name="Рисунок 6" descr="0d8c131e79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4214818"/>
            <a:ext cx="1643074" cy="1166815"/>
          </a:xfrm>
          <a:prstGeom prst="rect">
            <a:avLst/>
          </a:prstGeom>
        </p:spPr>
      </p:pic>
      <p:pic>
        <p:nvPicPr>
          <p:cNvPr id="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2214554"/>
            <a:ext cx="495300" cy="438150"/>
          </a:xfrm>
          <a:prstGeom prst="rect">
            <a:avLst/>
          </a:prstGeom>
          <a:noFill/>
        </p:spPr>
      </p:pic>
      <p:pic>
        <p:nvPicPr>
          <p:cNvPr id="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2285992"/>
            <a:ext cx="495300" cy="438150"/>
          </a:xfrm>
          <a:prstGeom prst="rect">
            <a:avLst/>
          </a:prstGeom>
          <a:noFill/>
        </p:spPr>
      </p:pic>
      <p:pic>
        <p:nvPicPr>
          <p:cNvPr id="1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928670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4000504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4357694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857232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1142984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4786322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4214818"/>
            <a:ext cx="495300" cy="438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6752"/>
            <a:ext cx="9144000" cy="7134752"/>
          </a:xfrm>
          <a:prstGeom prst="rect">
            <a:avLst/>
          </a:prstGeom>
          <a:noFill/>
        </p:spPr>
      </p:pic>
      <p:pic>
        <p:nvPicPr>
          <p:cNvPr id="3" name="Picture 4" descr="C:\Documents and Settings\Admin\Рабочий стол\2013\картинки новый год\35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0"/>
            <a:ext cx="1119189" cy="714380"/>
          </a:xfrm>
          <a:prstGeom prst="rect">
            <a:avLst/>
          </a:prstGeom>
          <a:noFill/>
        </p:spPr>
      </p:pic>
      <p:pic>
        <p:nvPicPr>
          <p:cNvPr id="4" name="Рисунок 3" descr="0_c488a_3f3acfb0_L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4857760"/>
            <a:ext cx="1390650" cy="14001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1000108"/>
            <a:ext cx="7715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Как называется природное или искусственное возвышение для катания</a:t>
            </a:r>
          </a:p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 на санках?</a:t>
            </a:r>
            <a:endParaRPr lang="ru-RU" sz="36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22" name="Picture 2" descr="C:\Documents and Settings\Admin\Рабочий стол\2013\картинки новый год\90714870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214818"/>
            <a:ext cx="2076455" cy="1357322"/>
          </a:xfrm>
          <a:prstGeom prst="rect">
            <a:avLst/>
          </a:prstGeom>
          <a:noFill/>
        </p:spPr>
      </p:pic>
      <p:pic>
        <p:nvPicPr>
          <p:cNvPr id="7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642918"/>
            <a:ext cx="495300" cy="438150"/>
          </a:xfrm>
          <a:prstGeom prst="rect">
            <a:avLst/>
          </a:prstGeom>
          <a:noFill/>
        </p:spPr>
      </p:pic>
      <p:pic>
        <p:nvPicPr>
          <p:cNvPr id="8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2428868"/>
            <a:ext cx="495300" cy="438150"/>
          </a:xfrm>
          <a:prstGeom prst="rect">
            <a:avLst/>
          </a:prstGeom>
          <a:noFill/>
        </p:spPr>
      </p:pic>
      <p:pic>
        <p:nvPicPr>
          <p:cNvPr id="9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714356"/>
            <a:ext cx="495300" cy="438150"/>
          </a:xfrm>
          <a:prstGeom prst="rect">
            <a:avLst/>
          </a:prstGeom>
          <a:noFill/>
        </p:spPr>
      </p:pic>
      <p:pic>
        <p:nvPicPr>
          <p:cNvPr id="10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5286388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2643182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2000240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714884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1142984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4857760"/>
            <a:ext cx="495300" cy="438150"/>
          </a:xfrm>
          <a:prstGeom prst="rect">
            <a:avLst/>
          </a:prstGeom>
          <a:noFill/>
        </p:spPr>
      </p:pic>
      <p:pic>
        <p:nvPicPr>
          <p:cNvPr id="1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1714488"/>
            <a:ext cx="495300" cy="438150"/>
          </a:xfrm>
          <a:prstGeom prst="rect">
            <a:avLst/>
          </a:prstGeom>
          <a:noFill/>
        </p:spPr>
      </p:pic>
      <p:pic>
        <p:nvPicPr>
          <p:cNvPr id="1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1071546"/>
            <a:ext cx="495300" cy="438150"/>
          </a:xfrm>
          <a:prstGeom prst="rect">
            <a:avLst/>
          </a:prstGeom>
          <a:noFill/>
        </p:spPr>
      </p:pic>
      <p:pic>
        <p:nvPicPr>
          <p:cNvPr id="2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785794"/>
            <a:ext cx="495300" cy="438150"/>
          </a:xfrm>
          <a:prstGeom prst="rect">
            <a:avLst/>
          </a:prstGeom>
          <a:noFill/>
        </p:spPr>
      </p:pic>
      <p:pic>
        <p:nvPicPr>
          <p:cNvPr id="21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3786190"/>
            <a:ext cx="495300" cy="438150"/>
          </a:xfrm>
          <a:prstGeom prst="rect">
            <a:avLst/>
          </a:prstGeom>
          <a:noFill/>
        </p:spPr>
      </p:pic>
      <p:pic>
        <p:nvPicPr>
          <p:cNvPr id="22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3643314"/>
            <a:ext cx="495300" cy="438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6752"/>
            <a:ext cx="9144000" cy="71347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928670"/>
            <a:ext cx="66437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Назовите спортивный инвентарь, чьё название переводят как «снежные ботинки».</a:t>
            </a:r>
            <a:endParaRPr lang="ru-RU" sz="36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C:\Documents and Settings\Admin\Рабочий стол\2013\картинки новый год\35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0"/>
            <a:ext cx="1119189" cy="714380"/>
          </a:xfrm>
          <a:prstGeom prst="rect">
            <a:avLst/>
          </a:prstGeom>
          <a:noFill/>
        </p:spPr>
      </p:pic>
      <p:pic>
        <p:nvPicPr>
          <p:cNvPr id="6" name="Рисунок 5" descr="0_c488a_3f3acfb0_L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4857760"/>
            <a:ext cx="1390650" cy="1400174"/>
          </a:xfrm>
          <a:prstGeom prst="rect">
            <a:avLst/>
          </a:prstGeom>
        </p:spPr>
      </p:pic>
      <p:pic>
        <p:nvPicPr>
          <p:cNvPr id="11" name="Рисунок 10" descr="0_c4884_de7009db_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4071942"/>
            <a:ext cx="1357322" cy="1566864"/>
          </a:xfrm>
          <a:prstGeom prst="rect">
            <a:avLst/>
          </a:prstGeom>
        </p:spPr>
      </p:pic>
      <p:pic>
        <p:nvPicPr>
          <p:cNvPr id="31751" name="Picture 7" descr="C:\Documents and Settings\Admin\Рабочий стол\2013\картинки новый год\33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571876"/>
            <a:ext cx="1071570" cy="1000132"/>
          </a:xfrm>
          <a:prstGeom prst="rect">
            <a:avLst/>
          </a:prstGeom>
          <a:noFill/>
        </p:spPr>
      </p:pic>
      <p:pic>
        <p:nvPicPr>
          <p:cNvPr id="13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500042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28604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2214554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1643050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5000636"/>
            <a:ext cx="495300" cy="438150"/>
          </a:xfrm>
          <a:prstGeom prst="rect">
            <a:avLst/>
          </a:prstGeom>
          <a:noFill/>
        </p:spPr>
      </p:pic>
      <p:pic>
        <p:nvPicPr>
          <p:cNvPr id="18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08" y="3500438"/>
            <a:ext cx="495300" cy="438150"/>
          </a:xfrm>
          <a:prstGeom prst="rect">
            <a:avLst/>
          </a:prstGeom>
          <a:noFill/>
        </p:spPr>
      </p:pic>
      <p:pic>
        <p:nvPicPr>
          <p:cNvPr id="19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0" y="857232"/>
            <a:ext cx="495300" cy="438150"/>
          </a:xfrm>
          <a:prstGeom prst="rect">
            <a:avLst/>
          </a:prstGeom>
          <a:noFill/>
        </p:spPr>
      </p:pic>
      <p:pic>
        <p:nvPicPr>
          <p:cNvPr id="20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3286124"/>
            <a:ext cx="495300" cy="438150"/>
          </a:xfrm>
          <a:prstGeom prst="rect">
            <a:avLst/>
          </a:prstGeom>
          <a:noFill/>
        </p:spPr>
      </p:pic>
      <p:pic>
        <p:nvPicPr>
          <p:cNvPr id="2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3786190"/>
            <a:ext cx="495300" cy="438150"/>
          </a:xfrm>
          <a:prstGeom prst="rect">
            <a:avLst/>
          </a:prstGeom>
          <a:noFill/>
        </p:spPr>
      </p:pic>
      <p:pic>
        <p:nvPicPr>
          <p:cNvPr id="2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4357694"/>
            <a:ext cx="495300" cy="533408"/>
          </a:xfrm>
          <a:prstGeom prst="rect">
            <a:avLst/>
          </a:prstGeom>
          <a:noFill/>
        </p:spPr>
      </p:pic>
      <p:pic>
        <p:nvPicPr>
          <p:cNvPr id="23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4714884"/>
            <a:ext cx="495300" cy="438150"/>
          </a:xfrm>
          <a:prstGeom prst="rect">
            <a:avLst/>
          </a:prstGeom>
          <a:noFill/>
        </p:spPr>
      </p:pic>
      <p:pic>
        <p:nvPicPr>
          <p:cNvPr id="24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4214818"/>
            <a:ext cx="495300" cy="438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6752"/>
            <a:ext cx="9144000" cy="71347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928670"/>
            <a:ext cx="50720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Как называется автомобиль для передвижения по глубокому снегу?</a:t>
            </a:r>
            <a:endParaRPr lang="ru-RU" sz="36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C:\Documents and Settings\Admin\Рабочий стол\2013\картинки новый год\35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0"/>
            <a:ext cx="1119189" cy="714380"/>
          </a:xfrm>
          <a:prstGeom prst="rect">
            <a:avLst/>
          </a:prstGeom>
          <a:noFill/>
        </p:spPr>
      </p:pic>
      <p:pic>
        <p:nvPicPr>
          <p:cNvPr id="6" name="Рисунок 5" descr="0_c488a_3f3acfb0_L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4857760"/>
            <a:ext cx="1390650" cy="1400174"/>
          </a:xfrm>
          <a:prstGeom prst="rect">
            <a:avLst/>
          </a:prstGeom>
        </p:spPr>
      </p:pic>
      <p:pic>
        <p:nvPicPr>
          <p:cNvPr id="7" name="Рисунок 6" descr="9f73ea793b9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38" y="1714488"/>
            <a:ext cx="1500198" cy="1428760"/>
          </a:xfrm>
          <a:prstGeom prst="rect">
            <a:avLst/>
          </a:prstGeom>
        </p:spPr>
      </p:pic>
      <p:pic>
        <p:nvPicPr>
          <p:cNvPr id="32770" name="Picture 2" descr="C:\Documents and Settings\Admin\Рабочий стол\2013\картинки новый год\9252468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071942"/>
            <a:ext cx="2286016" cy="1328739"/>
          </a:xfrm>
          <a:prstGeom prst="rect">
            <a:avLst/>
          </a:prstGeom>
          <a:noFill/>
        </p:spPr>
      </p:pic>
      <p:pic>
        <p:nvPicPr>
          <p:cNvPr id="8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857232"/>
            <a:ext cx="495300" cy="438150"/>
          </a:xfrm>
          <a:prstGeom prst="rect">
            <a:avLst/>
          </a:prstGeom>
          <a:noFill/>
        </p:spPr>
      </p:pic>
      <p:pic>
        <p:nvPicPr>
          <p:cNvPr id="9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3929066"/>
            <a:ext cx="495300" cy="438150"/>
          </a:xfrm>
          <a:prstGeom prst="rect">
            <a:avLst/>
          </a:prstGeom>
          <a:noFill/>
        </p:spPr>
      </p:pic>
      <p:pic>
        <p:nvPicPr>
          <p:cNvPr id="10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857232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3643314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4857760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1857364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2357430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0" y="2500306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5000636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642918"/>
            <a:ext cx="495300" cy="438150"/>
          </a:xfrm>
          <a:prstGeom prst="rect">
            <a:avLst/>
          </a:prstGeom>
          <a:noFill/>
        </p:spPr>
      </p:pic>
      <p:pic>
        <p:nvPicPr>
          <p:cNvPr id="1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1604" y="1571612"/>
            <a:ext cx="495300" cy="438150"/>
          </a:xfrm>
          <a:prstGeom prst="rect">
            <a:avLst/>
          </a:prstGeom>
          <a:noFill/>
        </p:spPr>
      </p:pic>
      <p:pic>
        <p:nvPicPr>
          <p:cNvPr id="1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4286256"/>
            <a:ext cx="495300" cy="438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52"/>
            <a:ext cx="9144000" cy="71347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785794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Название какого спортивного инвентаря переводится с английского языка на русский как «снежная доска»?</a:t>
            </a:r>
            <a:endParaRPr lang="ru-RU" sz="36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C:\Documents and Settings\Admin\Рабочий стол\2013\картинки новый год\35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0"/>
            <a:ext cx="1119189" cy="714380"/>
          </a:xfrm>
          <a:prstGeom prst="rect">
            <a:avLst/>
          </a:prstGeom>
          <a:noFill/>
        </p:spPr>
      </p:pic>
      <p:pic>
        <p:nvPicPr>
          <p:cNvPr id="6" name="Рисунок 5" descr="0_c488a_3f3acfb0_L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4857760"/>
            <a:ext cx="1390650" cy="1400174"/>
          </a:xfrm>
          <a:prstGeom prst="rect">
            <a:avLst/>
          </a:prstGeom>
        </p:spPr>
      </p:pic>
      <p:pic>
        <p:nvPicPr>
          <p:cNvPr id="33794" name="Picture 2" descr="C:\Documents and Settings\Admin\Рабочий стол\2013\картинки новый год\animacii-ded-moroz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000504"/>
            <a:ext cx="1428750" cy="1266825"/>
          </a:xfrm>
          <a:prstGeom prst="rect">
            <a:avLst/>
          </a:prstGeom>
          <a:noFill/>
        </p:spPr>
      </p:pic>
      <p:pic>
        <p:nvPicPr>
          <p:cNvPr id="1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2214554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4429132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4143380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571480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57166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2428868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3500438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857232"/>
            <a:ext cx="495300" cy="438150"/>
          </a:xfrm>
          <a:prstGeom prst="rect">
            <a:avLst/>
          </a:prstGeom>
          <a:noFill/>
        </p:spPr>
      </p:pic>
      <p:pic>
        <p:nvPicPr>
          <p:cNvPr id="18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1571612"/>
            <a:ext cx="495300" cy="438150"/>
          </a:xfrm>
          <a:prstGeom prst="rect">
            <a:avLst/>
          </a:prstGeom>
          <a:noFill/>
        </p:spPr>
      </p:pic>
      <p:pic>
        <p:nvPicPr>
          <p:cNvPr id="19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4286256"/>
            <a:ext cx="495300" cy="438150"/>
          </a:xfrm>
          <a:prstGeom prst="rect">
            <a:avLst/>
          </a:prstGeom>
          <a:noFill/>
        </p:spPr>
      </p:pic>
      <p:pic>
        <p:nvPicPr>
          <p:cNvPr id="20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4786322"/>
            <a:ext cx="495300" cy="438150"/>
          </a:xfrm>
          <a:prstGeom prst="rect">
            <a:avLst/>
          </a:prstGeom>
          <a:noFill/>
        </p:spPr>
      </p:pic>
      <p:pic>
        <p:nvPicPr>
          <p:cNvPr id="2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3643314"/>
            <a:ext cx="495300" cy="438150"/>
          </a:xfrm>
          <a:prstGeom prst="rect">
            <a:avLst/>
          </a:prstGeom>
          <a:noFill/>
        </p:spPr>
      </p:pic>
      <p:pic>
        <p:nvPicPr>
          <p:cNvPr id="2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715016"/>
            <a:ext cx="495300" cy="438150"/>
          </a:xfrm>
          <a:prstGeom prst="rect">
            <a:avLst/>
          </a:prstGeom>
          <a:noFill/>
        </p:spPr>
      </p:pic>
      <p:pic>
        <p:nvPicPr>
          <p:cNvPr id="2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1428736"/>
            <a:ext cx="495300" cy="438150"/>
          </a:xfrm>
          <a:prstGeom prst="rect">
            <a:avLst/>
          </a:prstGeom>
          <a:noFill/>
        </p:spPr>
      </p:pic>
      <p:pic>
        <p:nvPicPr>
          <p:cNvPr id="24" name="Picture 4" descr="C:\Documents and Settings\Admin\Рабочий стол\2013\картинки новый год\35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6234" y="152400"/>
            <a:ext cx="1119189" cy="7143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6752"/>
            <a:ext cx="9144000" cy="7134752"/>
          </a:xfrm>
          <a:prstGeom prst="rect">
            <a:avLst/>
          </a:prstGeom>
          <a:noFill/>
        </p:spPr>
      </p:pic>
      <p:pic>
        <p:nvPicPr>
          <p:cNvPr id="3" name="Рисунок 2" descr="0d8c131e79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929066"/>
            <a:ext cx="2071702" cy="1738319"/>
          </a:xfrm>
          <a:prstGeom prst="rect">
            <a:avLst/>
          </a:prstGeom>
        </p:spPr>
      </p:pic>
      <p:pic>
        <p:nvPicPr>
          <p:cNvPr id="4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143512"/>
            <a:ext cx="495300" cy="438150"/>
          </a:xfrm>
          <a:prstGeom prst="rect">
            <a:avLst/>
          </a:prstGeom>
          <a:noFill/>
        </p:spPr>
      </p:pic>
      <p:pic>
        <p:nvPicPr>
          <p:cNvPr id="6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643182"/>
            <a:ext cx="495300" cy="438150"/>
          </a:xfrm>
          <a:prstGeom prst="rect">
            <a:avLst/>
          </a:prstGeom>
          <a:noFill/>
        </p:spPr>
      </p:pic>
      <p:pic>
        <p:nvPicPr>
          <p:cNvPr id="7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000240"/>
            <a:ext cx="495300" cy="438150"/>
          </a:xfrm>
          <a:prstGeom prst="rect">
            <a:avLst/>
          </a:prstGeom>
          <a:noFill/>
        </p:spPr>
      </p:pic>
      <p:pic>
        <p:nvPicPr>
          <p:cNvPr id="8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571480"/>
            <a:ext cx="495300" cy="438150"/>
          </a:xfrm>
          <a:prstGeom prst="rect">
            <a:avLst/>
          </a:prstGeom>
          <a:noFill/>
        </p:spPr>
      </p:pic>
      <p:pic>
        <p:nvPicPr>
          <p:cNvPr id="9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5357826"/>
            <a:ext cx="495300" cy="438150"/>
          </a:xfrm>
          <a:prstGeom prst="rect">
            <a:avLst/>
          </a:prstGeom>
          <a:noFill/>
        </p:spPr>
      </p:pic>
      <p:pic>
        <p:nvPicPr>
          <p:cNvPr id="10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000108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643314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4" descr="C:\Documents and Settings\Admin\Рабочий стол\2013\картинки новый год\358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0"/>
            <a:ext cx="1119189" cy="714380"/>
          </a:xfrm>
          <a:prstGeom prst="rect">
            <a:avLst/>
          </a:prstGeom>
          <a:noFill/>
        </p:spPr>
      </p:pic>
      <p:pic>
        <p:nvPicPr>
          <p:cNvPr id="16" name="Рисунок 15" descr="0_c488a_3f3acfb0_L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768" y="4857760"/>
            <a:ext cx="1390650" cy="140017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85786" y="1142984"/>
            <a:ext cx="77153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Как говорят о чём-то совершенно неожиданном </a:t>
            </a:r>
          </a:p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(о событии, госте и т.д.)?</a:t>
            </a:r>
            <a:endParaRPr lang="ru-RU" sz="36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3286124"/>
            <a:ext cx="495300" cy="438150"/>
          </a:xfrm>
          <a:prstGeom prst="rect">
            <a:avLst/>
          </a:prstGeom>
          <a:noFill/>
        </p:spPr>
      </p:pic>
      <p:pic>
        <p:nvPicPr>
          <p:cNvPr id="1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1928802"/>
            <a:ext cx="495300" cy="438150"/>
          </a:xfrm>
          <a:prstGeom prst="rect">
            <a:avLst/>
          </a:prstGeom>
          <a:noFill/>
        </p:spPr>
      </p:pic>
      <p:pic>
        <p:nvPicPr>
          <p:cNvPr id="2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4714884"/>
            <a:ext cx="495300" cy="438150"/>
          </a:xfrm>
          <a:prstGeom prst="rect">
            <a:avLst/>
          </a:prstGeom>
          <a:noFill/>
        </p:spPr>
      </p:pic>
      <p:pic>
        <p:nvPicPr>
          <p:cNvPr id="21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1357298"/>
            <a:ext cx="495300" cy="438150"/>
          </a:xfrm>
          <a:prstGeom prst="rect">
            <a:avLst/>
          </a:prstGeom>
          <a:noFill/>
        </p:spPr>
      </p:pic>
      <p:pic>
        <p:nvPicPr>
          <p:cNvPr id="22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714356"/>
            <a:ext cx="495300" cy="438150"/>
          </a:xfrm>
          <a:prstGeom prst="rect">
            <a:avLst/>
          </a:prstGeom>
          <a:noFill/>
        </p:spPr>
      </p:pic>
      <p:pic>
        <p:nvPicPr>
          <p:cNvPr id="23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3571876"/>
            <a:ext cx="495300" cy="438150"/>
          </a:xfrm>
          <a:prstGeom prst="rect">
            <a:avLst/>
          </a:prstGeom>
          <a:noFill/>
        </p:spPr>
      </p:pic>
      <p:pic>
        <p:nvPicPr>
          <p:cNvPr id="24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3929066"/>
            <a:ext cx="495300" cy="438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6752"/>
            <a:ext cx="9144000" cy="7134752"/>
          </a:xfrm>
          <a:prstGeom prst="rect">
            <a:avLst/>
          </a:prstGeom>
          <a:noFill/>
        </p:spPr>
      </p:pic>
      <p:pic>
        <p:nvPicPr>
          <p:cNvPr id="3" name="Picture 4" descr="C:\Documents and Settings\Admin\Рабочий стол\2013\картинки новый год\35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0"/>
            <a:ext cx="1119189" cy="714380"/>
          </a:xfrm>
          <a:prstGeom prst="rect">
            <a:avLst/>
          </a:prstGeom>
          <a:noFill/>
        </p:spPr>
      </p:pic>
      <p:pic>
        <p:nvPicPr>
          <p:cNvPr id="6" name="Рисунок 5" descr="0_c488a_3f3acfb0_L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4857760"/>
            <a:ext cx="1390650" cy="14001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3108" y="1500174"/>
            <a:ext cx="480131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Как говорят о том, </a:t>
            </a:r>
          </a:p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кто очень жаден?</a:t>
            </a:r>
            <a:endParaRPr lang="ru-RU" sz="36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 descr="1ba76fa512b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3714752"/>
            <a:ext cx="2143140" cy="1714512"/>
          </a:xfrm>
          <a:prstGeom prst="rect">
            <a:avLst/>
          </a:prstGeom>
        </p:spPr>
      </p:pic>
      <p:pic>
        <p:nvPicPr>
          <p:cNvPr id="1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857232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1071546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3571876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857760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2143116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2000240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428604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3214686"/>
            <a:ext cx="495300" cy="438150"/>
          </a:xfrm>
          <a:prstGeom prst="rect">
            <a:avLst/>
          </a:prstGeom>
          <a:noFill/>
        </p:spPr>
      </p:pic>
      <p:pic>
        <p:nvPicPr>
          <p:cNvPr id="18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857232"/>
            <a:ext cx="495300" cy="438150"/>
          </a:xfrm>
          <a:prstGeom prst="rect">
            <a:avLst/>
          </a:prstGeom>
          <a:noFill/>
        </p:spPr>
      </p:pic>
      <p:pic>
        <p:nvPicPr>
          <p:cNvPr id="19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3286124"/>
            <a:ext cx="495300" cy="438150"/>
          </a:xfrm>
          <a:prstGeom prst="rect">
            <a:avLst/>
          </a:prstGeom>
          <a:noFill/>
        </p:spPr>
      </p:pic>
      <p:pic>
        <p:nvPicPr>
          <p:cNvPr id="20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4214818"/>
            <a:ext cx="495300" cy="438150"/>
          </a:xfrm>
          <a:prstGeom prst="rect">
            <a:avLst/>
          </a:prstGeom>
          <a:noFill/>
        </p:spPr>
      </p:pic>
      <p:pic>
        <p:nvPicPr>
          <p:cNvPr id="2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1142984"/>
            <a:ext cx="495300" cy="438150"/>
          </a:xfrm>
          <a:prstGeom prst="rect">
            <a:avLst/>
          </a:prstGeom>
          <a:noFill/>
        </p:spPr>
      </p:pic>
      <p:pic>
        <p:nvPicPr>
          <p:cNvPr id="2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2143116"/>
            <a:ext cx="495300" cy="438150"/>
          </a:xfrm>
          <a:prstGeom prst="rect">
            <a:avLst/>
          </a:prstGeom>
          <a:noFill/>
        </p:spPr>
      </p:pic>
      <p:pic>
        <p:nvPicPr>
          <p:cNvPr id="2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3286124"/>
            <a:ext cx="495300" cy="438150"/>
          </a:xfrm>
          <a:prstGeom prst="rect">
            <a:avLst/>
          </a:prstGeom>
          <a:noFill/>
        </p:spPr>
      </p:pic>
      <p:pic>
        <p:nvPicPr>
          <p:cNvPr id="24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5000636"/>
            <a:ext cx="495300" cy="438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6752"/>
            <a:ext cx="9144000" cy="7134752"/>
          </a:xfrm>
          <a:prstGeom prst="rect">
            <a:avLst/>
          </a:prstGeom>
          <a:noFill/>
        </p:spPr>
      </p:pic>
      <p:pic>
        <p:nvPicPr>
          <p:cNvPr id="3" name="Рисунок 2" descr="C:\Documents and Settings\йцу\Мои документы\Мои рисунки\картинки\Анимации\Люди\mw07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5728"/>
            <a:ext cx="18573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1928802"/>
            <a:ext cx="7429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В данной игре  каждая команда – это цепь, звенья которой – участники команд. Игра состоит из трёх туров. Командам по очереди ведущий задаёт вопросы. За неправильный ответ команда теряет одного игрока, который переходит в «банк ума». Решение о том кто покинет игру, принимает команда. За каждый правильный ответ команда получает жетон.</a:t>
            </a:r>
            <a:endParaRPr lang="ru-RU" sz="24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785794"/>
            <a:ext cx="4572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Правила игры 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pic>
        <p:nvPicPr>
          <p:cNvPr id="6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5072074"/>
            <a:ext cx="495300" cy="438150"/>
          </a:xfrm>
          <a:prstGeom prst="rect">
            <a:avLst/>
          </a:prstGeom>
          <a:noFill/>
        </p:spPr>
      </p:pic>
      <p:pic>
        <p:nvPicPr>
          <p:cNvPr id="7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214950"/>
            <a:ext cx="357190" cy="438150"/>
          </a:xfrm>
          <a:prstGeom prst="rect">
            <a:avLst/>
          </a:prstGeom>
          <a:noFill/>
        </p:spPr>
      </p:pic>
      <p:pic>
        <p:nvPicPr>
          <p:cNvPr id="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642918"/>
            <a:ext cx="495300" cy="438150"/>
          </a:xfrm>
          <a:prstGeom prst="rect">
            <a:avLst/>
          </a:prstGeom>
          <a:noFill/>
        </p:spPr>
      </p:pic>
      <p:pic>
        <p:nvPicPr>
          <p:cNvPr id="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714620"/>
            <a:ext cx="495300" cy="438150"/>
          </a:xfrm>
          <a:prstGeom prst="rect">
            <a:avLst/>
          </a:prstGeom>
          <a:noFill/>
        </p:spPr>
      </p:pic>
      <p:pic>
        <p:nvPicPr>
          <p:cNvPr id="1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500042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5357826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643050"/>
            <a:ext cx="347666" cy="43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6752"/>
            <a:ext cx="9144000" cy="7134752"/>
          </a:xfrm>
          <a:prstGeom prst="rect">
            <a:avLst/>
          </a:prstGeom>
          <a:noFill/>
        </p:spPr>
      </p:pic>
      <p:pic>
        <p:nvPicPr>
          <p:cNvPr id="3" name="Picture 4" descr="C:\Documents and Settings\Admin\Рабочий стол\2013\картинки новый год\35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0"/>
            <a:ext cx="1119189" cy="714380"/>
          </a:xfrm>
          <a:prstGeom prst="rect">
            <a:avLst/>
          </a:prstGeom>
          <a:noFill/>
        </p:spPr>
      </p:pic>
      <p:pic>
        <p:nvPicPr>
          <p:cNvPr id="6" name="Рисунок 5" descr="0_c488a_3f3acfb0_L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4857760"/>
            <a:ext cx="1390650" cy="1400174"/>
          </a:xfrm>
          <a:prstGeom prst="rect">
            <a:avLst/>
          </a:prstGeom>
        </p:spPr>
      </p:pic>
      <p:pic>
        <p:nvPicPr>
          <p:cNvPr id="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357562"/>
            <a:ext cx="495300" cy="438150"/>
          </a:xfrm>
          <a:prstGeom prst="rect">
            <a:avLst/>
          </a:prstGeom>
          <a:noFill/>
        </p:spPr>
      </p:pic>
      <p:pic>
        <p:nvPicPr>
          <p:cNvPr id="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1000108"/>
            <a:ext cx="495300" cy="438150"/>
          </a:xfrm>
          <a:prstGeom prst="rect">
            <a:avLst/>
          </a:prstGeom>
          <a:noFill/>
        </p:spPr>
      </p:pic>
      <p:pic>
        <p:nvPicPr>
          <p:cNvPr id="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2857496"/>
            <a:ext cx="495300" cy="438150"/>
          </a:xfrm>
          <a:prstGeom prst="rect">
            <a:avLst/>
          </a:prstGeom>
          <a:noFill/>
        </p:spPr>
      </p:pic>
      <p:pic>
        <p:nvPicPr>
          <p:cNvPr id="1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286256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2500306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1214422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786322"/>
            <a:ext cx="495300" cy="43815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643042" y="1571612"/>
            <a:ext cx="6143668" cy="164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Как говорят о чём-то совершенно не нужном?</a:t>
            </a:r>
            <a:endParaRPr lang="ru-RU" sz="36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571480"/>
            <a:ext cx="928694" cy="438150"/>
          </a:xfrm>
          <a:prstGeom prst="rect">
            <a:avLst/>
          </a:prstGeom>
          <a:noFill/>
        </p:spPr>
      </p:pic>
      <p:pic>
        <p:nvPicPr>
          <p:cNvPr id="18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3214686"/>
            <a:ext cx="495300" cy="438150"/>
          </a:xfrm>
          <a:prstGeom prst="rect">
            <a:avLst/>
          </a:prstGeom>
          <a:noFill/>
        </p:spPr>
      </p:pic>
      <p:pic>
        <p:nvPicPr>
          <p:cNvPr id="19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5072074"/>
            <a:ext cx="495300" cy="438150"/>
          </a:xfrm>
          <a:prstGeom prst="rect">
            <a:avLst/>
          </a:prstGeom>
          <a:noFill/>
        </p:spPr>
      </p:pic>
      <p:pic>
        <p:nvPicPr>
          <p:cNvPr id="20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2143116"/>
            <a:ext cx="495300" cy="438150"/>
          </a:xfrm>
          <a:prstGeom prst="rect">
            <a:avLst/>
          </a:prstGeom>
          <a:noFill/>
        </p:spPr>
      </p:pic>
      <p:pic>
        <p:nvPicPr>
          <p:cNvPr id="2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1571612"/>
            <a:ext cx="495300" cy="438150"/>
          </a:xfrm>
          <a:prstGeom prst="rect">
            <a:avLst/>
          </a:prstGeom>
          <a:noFill/>
        </p:spPr>
      </p:pic>
      <p:pic>
        <p:nvPicPr>
          <p:cNvPr id="2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857232"/>
            <a:ext cx="495300" cy="438150"/>
          </a:xfrm>
          <a:prstGeom prst="rect">
            <a:avLst/>
          </a:prstGeom>
          <a:noFill/>
        </p:spPr>
      </p:pic>
      <p:pic>
        <p:nvPicPr>
          <p:cNvPr id="2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5643578"/>
            <a:ext cx="495300" cy="438150"/>
          </a:xfrm>
          <a:prstGeom prst="rect">
            <a:avLst/>
          </a:prstGeom>
          <a:noFill/>
        </p:spPr>
      </p:pic>
      <p:pic>
        <p:nvPicPr>
          <p:cNvPr id="34818" name="Picture 2" descr="C:\Documents and Settings\Admin\Рабочий стол\2013\картинки новый год\animacii-ded-moroz1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3429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6752"/>
            <a:ext cx="9144000" cy="7134752"/>
          </a:xfrm>
          <a:prstGeom prst="rect">
            <a:avLst/>
          </a:prstGeom>
          <a:noFill/>
        </p:spPr>
      </p:pic>
      <p:pic>
        <p:nvPicPr>
          <p:cNvPr id="3" name="Picture 4" descr="C:\Documents and Settings\Admin\Рабочий стол\2013\картинки новый год\35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0"/>
            <a:ext cx="1119189" cy="714380"/>
          </a:xfrm>
          <a:prstGeom prst="rect">
            <a:avLst/>
          </a:prstGeom>
          <a:noFill/>
        </p:spPr>
      </p:pic>
      <p:pic>
        <p:nvPicPr>
          <p:cNvPr id="6" name="Рисунок 5" descr="0_c488a_3f3acfb0_L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4857760"/>
            <a:ext cx="1390650" cy="14001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71604" y="1357298"/>
            <a:ext cx="6000792" cy="2207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Как зовут отважную красногрудую певчую птичку?</a:t>
            </a:r>
            <a:endParaRPr lang="ru-RU" sz="32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5844" name="Picture 4" descr="C:\Documents and Settings\Admin\Рабочий стол\Documents\картинки пнима\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643314"/>
            <a:ext cx="2357454" cy="1714512"/>
          </a:xfrm>
          <a:prstGeom prst="rect">
            <a:avLst/>
          </a:prstGeom>
          <a:noFill/>
        </p:spPr>
      </p:pic>
      <p:pic>
        <p:nvPicPr>
          <p:cNvPr id="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072074"/>
            <a:ext cx="495300" cy="438150"/>
          </a:xfrm>
          <a:prstGeom prst="rect">
            <a:avLst/>
          </a:prstGeom>
          <a:noFill/>
        </p:spPr>
      </p:pic>
      <p:pic>
        <p:nvPicPr>
          <p:cNvPr id="1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2357430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642918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2071678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572008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32" y="5072074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1000108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3429000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3000372"/>
            <a:ext cx="495300" cy="438150"/>
          </a:xfrm>
          <a:prstGeom prst="rect">
            <a:avLst/>
          </a:prstGeom>
          <a:noFill/>
        </p:spPr>
      </p:pic>
      <p:pic>
        <p:nvPicPr>
          <p:cNvPr id="18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3571876"/>
            <a:ext cx="495300" cy="438150"/>
          </a:xfrm>
          <a:prstGeom prst="rect">
            <a:avLst/>
          </a:prstGeom>
          <a:noFill/>
        </p:spPr>
      </p:pic>
      <p:pic>
        <p:nvPicPr>
          <p:cNvPr id="19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1071546"/>
            <a:ext cx="495300" cy="438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6752"/>
            <a:ext cx="9144000" cy="7134752"/>
          </a:xfrm>
          <a:prstGeom prst="rect">
            <a:avLst/>
          </a:prstGeom>
          <a:noFill/>
        </p:spPr>
      </p:pic>
      <p:pic>
        <p:nvPicPr>
          <p:cNvPr id="3" name="Picture 4" descr="C:\Documents and Settings\Admin\Рабочий стол\2013\картинки новый год\35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0"/>
            <a:ext cx="1119189" cy="714380"/>
          </a:xfrm>
          <a:prstGeom prst="rect">
            <a:avLst/>
          </a:prstGeom>
          <a:noFill/>
        </p:spPr>
      </p:pic>
      <p:pic>
        <p:nvPicPr>
          <p:cNvPr id="6" name="Рисунок 5" descr="0_c488a_3f3acfb0_L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4857760"/>
            <a:ext cx="1390650" cy="1400174"/>
          </a:xfrm>
          <a:prstGeom prst="rect">
            <a:avLst/>
          </a:prstGeom>
        </p:spPr>
      </p:pic>
      <p:pic>
        <p:nvPicPr>
          <p:cNvPr id="7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5072074"/>
            <a:ext cx="495300" cy="438150"/>
          </a:xfrm>
          <a:prstGeom prst="rect">
            <a:avLst/>
          </a:prstGeom>
          <a:noFill/>
        </p:spPr>
      </p:pic>
      <p:pic>
        <p:nvPicPr>
          <p:cNvPr id="8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786058"/>
            <a:ext cx="495300" cy="438150"/>
          </a:xfrm>
          <a:prstGeom prst="rect">
            <a:avLst/>
          </a:prstGeom>
          <a:noFill/>
        </p:spPr>
      </p:pic>
      <p:pic>
        <p:nvPicPr>
          <p:cNvPr id="9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785794"/>
            <a:ext cx="495300" cy="438150"/>
          </a:xfrm>
          <a:prstGeom prst="rect">
            <a:avLst/>
          </a:prstGeom>
          <a:noFill/>
        </p:spPr>
      </p:pic>
      <p:pic>
        <p:nvPicPr>
          <p:cNvPr id="10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929198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857232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3143248"/>
            <a:ext cx="495300" cy="43815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142976" y="1000108"/>
            <a:ext cx="6715172" cy="330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Что служит причиной многочисленных зимних травм людей, которые они получают на улицах?</a:t>
            </a:r>
            <a:endParaRPr lang="ru-RU" sz="36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7" name="Picture 3" descr="C:\Documents and Settings\Admin\Рабочий стол\2013\картинки новый год\Snowman_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4286256"/>
            <a:ext cx="1214446" cy="1485895"/>
          </a:xfrm>
          <a:prstGeom prst="rect">
            <a:avLst/>
          </a:prstGeom>
          <a:noFill/>
        </p:spPr>
      </p:pic>
      <p:pic>
        <p:nvPicPr>
          <p:cNvPr id="16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2285992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4071942"/>
            <a:ext cx="495300" cy="438150"/>
          </a:xfrm>
          <a:prstGeom prst="rect">
            <a:avLst/>
          </a:prstGeom>
          <a:noFill/>
        </p:spPr>
      </p:pic>
      <p:pic>
        <p:nvPicPr>
          <p:cNvPr id="1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4286256"/>
            <a:ext cx="495300" cy="438150"/>
          </a:xfrm>
          <a:prstGeom prst="rect">
            <a:avLst/>
          </a:prstGeom>
          <a:noFill/>
        </p:spPr>
      </p:pic>
      <p:pic>
        <p:nvPicPr>
          <p:cNvPr id="1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928670"/>
            <a:ext cx="495300" cy="438150"/>
          </a:xfrm>
          <a:prstGeom prst="rect">
            <a:avLst/>
          </a:prstGeom>
          <a:noFill/>
        </p:spPr>
      </p:pic>
      <p:pic>
        <p:nvPicPr>
          <p:cNvPr id="2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1500174"/>
            <a:ext cx="495300" cy="438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6752"/>
            <a:ext cx="9144000" cy="7134752"/>
          </a:xfrm>
          <a:prstGeom prst="rect">
            <a:avLst/>
          </a:prstGeom>
          <a:noFill/>
        </p:spPr>
      </p:pic>
      <p:pic>
        <p:nvPicPr>
          <p:cNvPr id="3" name="Picture 4" descr="C:\Documents and Settings\Admin\Рабочий стол\2013\картинки новый год\35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0"/>
            <a:ext cx="1119189" cy="714380"/>
          </a:xfrm>
          <a:prstGeom prst="rect">
            <a:avLst/>
          </a:prstGeom>
          <a:noFill/>
        </p:spPr>
      </p:pic>
      <p:pic>
        <p:nvPicPr>
          <p:cNvPr id="6" name="Рисунок 5" descr="0_c488a_3f3acfb0_L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4857760"/>
            <a:ext cx="1390650" cy="14001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662" y="642918"/>
            <a:ext cx="7143800" cy="442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«Суровый бой ведёт... Мы верим мужеству отчаянный парней». Какое название хоккейной команды пропущено в приведённых строчках известной спортивной песни?</a:t>
            </a:r>
            <a:endParaRPr lang="ru-RU" sz="32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5357826"/>
            <a:ext cx="495300" cy="438150"/>
          </a:xfrm>
          <a:prstGeom prst="rect">
            <a:avLst/>
          </a:prstGeom>
          <a:noFill/>
        </p:spPr>
      </p:pic>
      <p:pic>
        <p:nvPicPr>
          <p:cNvPr id="9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2214554"/>
            <a:ext cx="495300" cy="438150"/>
          </a:xfrm>
          <a:prstGeom prst="rect">
            <a:avLst/>
          </a:prstGeom>
          <a:noFill/>
        </p:spPr>
      </p:pic>
      <p:pic>
        <p:nvPicPr>
          <p:cNvPr id="10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5143512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2143116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4071942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1214422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500042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2786058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5000636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3929066"/>
            <a:ext cx="495300" cy="438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6752"/>
            <a:ext cx="9144000" cy="7134752"/>
          </a:xfrm>
          <a:prstGeom prst="rect">
            <a:avLst/>
          </a:prstGeom>
          <a:noFill/>
        </p:spPr>
      </p:pic>
      <p:pic>
        <p:nvPicPr>
          <p:cNvPr id="3" name="Picture 4" descr="C:\Documents and Settings\Admin\Рабочий стол\2013\картинки новый год\35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0"/>
            <a:ext cx="1119189" cy="714380"/>
          </a:xfrm>
          <a:prstGeom prst="rect">
            <a:avLst/>
          </a:prstGeom>
          <a:noFill/>
        </p:spPr>
      </p:pic>
      <p:pic>
        <p:nvPicPr>
          <p:cNvPr id="6" name="Рисунок 5" descr="0_c488a_3f3acfb0_L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4857760"/>
            <a:ext cx="1390650" cy="14001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57290" y="785794"/>
            <a:ext cx="64294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Как называется отверстие, прорубленное во льду на реке, в водоёме?</a:t>
            </a:r>
            <a:endParaRPr lang="ru-RU" sz="36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7890" name="Picture 2" descr="C:\Documents and Settings\Admin\Рабочий стол\2013\картинки новый год\58270297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3857628"/>
            <a:ext cx="1104900" cy="1352550"/>
          </a:xfrm>
          <a:prstGeom prst="rect">
            <a:avLst/>
          </a:prstGeom>
          <a:noFill/>
        </p:spPr>
      </p:pic>
      <p:pic>
        <p:nvPicPr>
          <p:cNvPr id="11" name="Рисунок 10" descr="0_c4884_de7009db_L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10548" y="152400"/>
            <a:ext cx="1285852" cy="1638278"/>
          </a:xfrm>
          <a:prstGeom prst="rect">
            <a:avLst/>
          </a:prstGeom>
        </p:spPr>
      </p:pic>
      <p:pic>
        <p:nvPicPr>
          <p:cNvPr id="37894" name="Picture 6" descr="C:\Documents and Settings\Admin\Рабочий стол\2013\картинки новый год\33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3857628"/>
            <a:ext cx="1357322" cy="1143008"/>
          </a:xfrm>
          <a:prstGeom prst="rect">
            <a:avLst/>
          </a:prstGeom>
          <a:noFill/>
        </p:spPr>
      </p:pic>
      <p:pic>
        <p:nvPicPr>
          <p:cNvPr id="13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500042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0" y="4929198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0166" y="2571744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1000108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3286124"/>
            <a:ext cx="495300" cy="438150"/>
          </a:xfrm>
          <a:prstGeom prst="rect">
            <a:avLst/>
          </a:prstGeom>
          <a:noFill/>
        </p:spPr>
      </p:pic>
      <p:pic>
        <p:nvPicPr>
          <p:cNvPr id="18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9586" y="2000240"/>
            <a:ext cx="495300" cy="438150"/>
          </a:xfrm>
          <a:prstGeom prst="rect">
            <a:avLst/>
          </a:prstGeom>
          <a:noFill/>
        </p:spPr>
      </p:pic>
      <p:pic>
        <p:nvPicPr>
          <p:cNvPr id="19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92" y="4786322"/>
            <a:ext cx="495300" cy="438150"/>
          </a:xfrm>
          <a:prstGeom prst="rect">
            <a:avLst/>
          </a:prstGeom>
          <a:noFill/>
        </p:spPr>
      </p:pic>
      <p:pic>
        <p:nvPicPr>
          <p:cNvPr id="20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571480"/>
            <a:ext cx="495300" cy="438150"/>
          </a:xfrm>
          <a:prstGeom prst="rect">
            <a:avLst/>
          </a:prstGeom>
          <a:noFill/>
        </p:spPr>
      </p:pic>
      <p:pic>
        <p:nvPicPr>
          <p:cNvPr id="2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7356" y="1214422"/>
            <a:ext cx="495300" cy="438150"/>
          </a:xfrm>
          <a:prstGeom prst="rect">
            <a:avLst/>
          </a:prstGeom>
          <a:noFill/>
        </p:spPr>
      </p:pic>
      <p:pic>
        <p:nvPicPr>
          <p:cNvPr id="2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1934" y="2357430"/>
            <a:ext cx="495300" cy="438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6752"/>
            <a:ext cx="9144000" cy="7134752"/>
          </a:xfrm>
          <a:prstGeom prst="rect">
            <a:avLst/>
          </a:prstGeom>
          <a:noFill/>
        </p:spPr>
      </p:pic>
      <p:pic>
        <p:nvPicPr>
          <p:cNvPr id="3" name="Picture 4" descr="C:\Documents and Settings\Admin\Рабочий стол\2013\картинки новый год\35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0"/>
            <a:ext cx="1119189" cy="714380"/>
          </a:xfrm>
          <a:prstGeom prst="rect">
            <a:avLst/>
          </a:prstGeom>
          <a:noFill/>
        </p:spPr>
      </p:pic>
      <p:pic>
        <p:nvPicPr>
          <p:cNvPr id="6" name="Рисунок 5" descr="0_c488a_3f3acfb0_L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4857760"/>
            <a:ext cx="1390650" cy="14001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85852" y="1142984"/>
            <a:ext cx="653255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Какая красавица </a:t>
            </a:r>
          </a:p>
          <a:p>
            <a:pPr lvl="0"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раз в году наряжается?</a:t>
            </a:r>
            <a:endParaRPr lang="ru-RU" sz="40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 descr="elka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2928934"/>
            <a:ext cx="2390775" cy="2686048"/>
          </a:xfrm>
          <a:prstGeom prst="rect">
            <a:avLst/>
          </a:prstGeom>
        </p:spPr>
      </p:pic>
      <p:pic>
        <p:nvPicPr>
          <p:cNvPr id="38917" name="Picture 5" descr="C:\Documents and Settings\Admin\Рабочий стол\2013\картинки новый год\divers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571480"/>
            <a:ext cx="666750" cy="781050"/>
          </a:xfrm>
          <a:prstGeom prst="rect">
            <a:avLst/>
          </a:prstGeom>
          <a:noFill/>
        </p:spPr>
      </p:pic>
      <p:pic>
        <p:nvPicPr>
          <p:cNvPr id="13" name="Рисунок 12" descr="32dbd916d36a8e092401b8fdd4d8cfb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322" y="3143248"/>
            <a:ext cx="1095375" cy="1095375"/>
          </a:xfrm>
          <a:prstGeom prst="rect">
            <a:avLst/>
          </a:prstGeom>
        </p:spPr>
      </p:pic>
      <p:pic>
        <p:nvPicPr>
          <p:cNvPr id="14" name="Рисунок 13" descr="32dbd916d36a8e092401b8fdd4d8cfb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1670" y="3000372"/>
            <a:ext cx="1095375" cy="1095375"/>
          </a:xfrm>
          <a:prstGeom prst="rect">
            <a:avLst/>
          </a:prstGeom>
        </p:spPr>
      </p:pic>
      <p:pic>
        <p:nvPicPr>
          <p:cNvPr id="19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0166" y="1428736"/>
            <a:ext cx="495300" cy="438150"/>
          </a:xfrm>
          <a:prstGeom prst="rect">
            <a:avLst/>
          </a:prstGeom>
          <a:noFill/>
        </p:spPr>
      </p:pic>
      <p:pic>
        <p:nvPicPr>
          <p:cNvPr id="20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928670"/>
            <a:ext cx="495300" cy="438150"/>
          </a:xfrm>
          <a:prstGeom prst="rect">
            <a:avLst/>
          </a:prstGeom>
          <a:noFill/>
        </p:spPr>
      </p:pic>
      <p:pic>
        <p:nvPicPr>
          <p:cNvPr id="2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3143248"/>
            <a:ext cx="495300" cy="438150"/>
          </a:xfrm>
          <a:prstGeom prst="rect">
            <a:avLst/>
          </a:prstGeom>
          <a:noFill/>
        </p:spPr>
      </p:pic>
      <p:pic>
        <p:nvPicPr>
          <p:cNvPr id="2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4500570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500042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48" y="2500306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9520" y="1785926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500042"/>
            <a:ext cx="495300" cy="438150"/>
          </a:xfrm>
          <a:prstGeom prst="rect">
            <a:avLst/>
          </a:prstGeom>
          <a:noFill/>
        </p:spPr>
      </p:pic>
      <p:pic>
        <p:nvPicPr>
          <p:cNvPr id="34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3071810"/>
            <a:ext cx="495300" cy="438150"/>
          </a:xfrm>
          <a:prstGeom prst="rect">
            <a:avLst/>
          </a:prstGeom>
          <a:noFill/>
        </p:spPr>
      </p:pic>
      <p:pic>
        <p:nvPicPr>
          <p:cNvPr id="35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198" y="4643446"/>
            <a:ext cx="495300" cy="438150"/>
          </a:xfrm>
          <a:prstGeom prst="rect">
            <a:avLst/>
          </a:prstGeom>
          <a:noFill/>
        </p:spPr>
      </p:pic>
      <p:pic>
        <p:nvPicPr>
          <p:cNvPr id="36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3714752"/>
            <a:ext cx="495300" cy="438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</a:t>
            </a:r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тур</a:t>
            </a:r>
          </a:p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«Загадочный»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9" name="Picture 13" descr="C:\Documents and Settings\Admin\Рабочий стол\2013\картинки новый год\32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714884"/>
            <a:ext cx="2357454" cy="1785950"/>
          </a:xfrm>
          <a:prstGeom prst="rect">
            <a:avLst/>
          </a:prstGeom>
          <a:noFill/>
        </p:spPr>
      </p:pic>
      <p:pic>
        <p:nvPicPr>
          <p:cNvPr id="4112" name="Picture 16" descr="C:\Documents and Settings\Admin\Рабочий стол\2013\картинки новый год\divers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357298"/>
            <a:ext cx="857256" cy="1071570"/>
          </a:xfrm>
          <a:prstGeom prst="rect">
            <a:avLst/>
          </a:prstGeom>
          <a:noFill/>
        </p:spPr>
      </p:pic>
      <p:pic>
        <p:nvPicPr>
          <p:cNvPr id="4113" name="Picture 17" descr="C:\Documents and Settings\Admin\Рабочий стол\2013\картинки новый год\divers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714356"/>
            <a:ext cx="666750" cy="781050"/>
          </a:xfrm>
          <a:prstGeom prst="rect">
            <a:avLst/>
          </a:prstGeom>
          <a:noFill/>
        </p:spPr>
      </p:pic>
      <p:pic>
        <p:nvPicPr>
          <p:cNvPr id="25" name="Picture 17" descr="C:\Documents and Settings\Admin\Рабочий стол\2013\картинки новый год\divers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4572008"/>
            <a:ext cx="666750" cy="781050"/>
          </a:xfrm>
          <a:prstGeom prst="rect">
            <a:avLst/>
          </a:prstGeom>
          <a:noFill/>
        </p:spPr>
      </p:pic>
      <p:pic>
        <p:nvPicPr>
          <p:cNvPr id="26" name="Picture 17" descr="C:\Documents and Settings\Admin\Рабочий стол\2013\картинки новый год\divers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786322"/>
            <a:ext cx="613897" cy="719136"/>
          </a:xfrm>
          <a:prstGeom prst="rect">
            <a:avLst/>
          </a:prstGeom>
          <a:noFill/>
        </p:spPr>
      </p:pic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429132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00050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18" name="Picture 2" descr="C:\Documents and Settings\Admin\Рабочий стол\2013\картинки новый год\lijn2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0"/>
            <a:ext cx="8929718" cy="600267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2013\картинки новый год\lijn2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0" y="6257731"/>
            <a:ext cx="9144000" cy="6002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429132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2" descr="C:\Documents and Settings\Admin\Рабочий стол\2013\картинки новый год\lij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0"/>
            <a:ext cx="8929718" cy="600267"/>
          </a:xfrm>
          <a:prstGeom prst="rect">
            <a:avLst/>
          </a:prstGeom>
          <a:noFill/>
        </p:spPr>
      </p:pic>
      <p:pic>
        <p:nvPicPr>
          <p:cNvPr id="17" name="Picture 2" descr="C:\Documents and Settings\Admin\Рабочий стол\2013\картинки новый год\lij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0" y="6257731"/>
            <a:ext cx="9144000" cy="600267"/>
          </a:xfrm>
          <a:prstGeom prst="rect">
            <a:avLst/>
          </a:prstGeom>
          <a:noFill/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142976" y="1142986"/>
          <a:ext cx="7286676" cy="4714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607"/>
                <a:gridCol w="1317803"/>
                <a:gridCol w="1162768"/>
                <a:gridCol w="1162768"/>
                <a:gridCol w="1007730"/>
              </a:tblGrid>
              <a:tr h="67355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Тема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Номера вопросов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3558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Загадки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6" action="ppaction://hlinksldjump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7" action="ppaction://hlinksldjump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8" action="ppaction://hlinksldjump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9" action="ppaction://hlinksldjump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35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10" action="ppaction://hlinksldjump"/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11" action="ppaction://hlinksldjump"/>
                        </a:rPr>
                        <a:t>6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12" action="ppaction://hlinksldjump"/>
                        </a:rPr>
                        <a:t>7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13" action="ppaction://hlinksldjump"/>
                        </a:rPr>
                        <a:t>8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3558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Стихи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14" action="ppaction://hlinksldjump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15" action="ppaction://hlinksldjump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16" action="ppaction://hlinksldjump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17" action="ppaction://hlinksldjump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35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18" action="ppaction://hlinksldjump"/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19" action="ppaction://hlinksldjump"/>
                        </a:rPr>
                        <a:t>6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20" action="ppaction://hlinksldjump"/>
                        </a:rPr>
                        <a:t>7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21" action="ppaction://hlinksldjump"/>
                        </a:rPr>
                        <a:t>8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3558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Дед Мороз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22" action="ppaction://hlinksldjump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23" action="ppaction://hlinksldjump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24" action="ppaction://hlinksldjump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25" action="ppaction://hlinksldjump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35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26" action="ppaction://hlinksldjump"/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27" action="ppaction://hlinksldjump"/>
                        </a:rPr>
                        <a:t>6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28" action="ppaction://hlinksldjump"/>
                        </a:rPr>
                        <a:t>7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29" action="ppaction://hlinksldjump"/>
                        </a:rPr>
                        <a:t>8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" name="Picture 4" descr="C:\Documents and Settings\Admin\Рабочий стол\2013\картинки новый год\novgod238.gif">
            <a:hlinkClick r:id="rId30" action="ppaction://hlinksldjump"/>
          </p:cNvPr>
          <p:cNvPicPr>
            <a:picLocks noChangeAspect="1" noChangeArrowheads="1" noCrop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0" y="5214950"/>
            <a:ext cx="1071538" cy="10290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429132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214414" y="1428736"/>
            <a:ext cx="7215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Две сестренки, две плетенки 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Из овечьей шерсти тонкой. 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Как гулять - так надевать, 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Чтоб не мерзли пять да пять. </a:t>
            </a:r>
            <a:endParaRPr lang="ru-RU" sz="3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 descr="52901529_51111653_1258090951_dyn005original488174gifou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14290"/>
            <a:ext cx="8643966" cy="1514498"/>
          </a:xfrm>
          <a:prstGeom prst="rect">
            <a:avLst/>
          </a:prstGeom>
        </p:spPr>
      </p:pic>
      <p:pic>
        <p:nvPicPr>
          <p:cNvPr id="13" name="Рисунок 12" descr="52901529_51111653_1258090951_dyn005original488174gifou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214282" y="4643446"/>
            <a:ext cx="8643966" cy="1714512"/>
          </a:xfrm>
          <a:prstGeom prst="rect">
            <a:avLst/>
          </a:prstGeom>
        </p:spPr>
      </p:pic>
      <p:pic>
        <p:nvPicPr>
          <p:cNvPr id="2050" name="Picture 2" descr="C:\Documents and Settings\Admin\Рабочий стол\2013\картинки новый год\elochnie-igryshki-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928802"/>
            <a:ext cx="1019175" cy="14478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2013\картинки новый год\elochnie-igryshki-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4825" y="2857496"/>
            <a:ext cx="1019175" cy="144780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2013\картинки новый год\BellsSnowL2.gi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19975" y="428604"/>
            <a:ext cx="1724025" cy="1371600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2143108" y="4643446"/>
            <a:ext cx="2643206" cy="857256"/>
            <a:chOff x="2143108" y="4643446"/>
            <a:chExt cx="2643206" cy="857256"/>
          </a:xfrm>
        </p:grpSpPr>
        <p:sp>
          <p:nvSpPr>
            <p:cNvPr id="18" name="Пятно 2 17"/>
            <p:cNvSpPr/>
            <p:nvPr/>
          </p:nvSpPr>
          <p:spPr>
            <a:xfrm>
              <a:off x="2143108" y="4643446"/>
              <a:ext cx="2643206" cy="857256"/>
            </a:xfrm>
            <a:prstGeom prst="irregularSeal2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786050" y="4857760"/>
              <a:ext cx="11928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i="1" dirty="0" smtClean="0"/>
                <a:t>Рукавички</a:t>
              </a:r>
              <a:endParaRPr lang="ru-RU" dirty="0"/>
            </a:p>
          </p:txBody>
        </p:sp>
      </p:grp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429132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11" name="Рисунок 10" descr="52901529_51111653_1258090951_dyn005original488174gifou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0"/>
            <a:ext cx="8643966" cy="1514498"/>
          </a:xfrm>
          <a:prstGeom prst="rect">
            <a:avLst/>
          </a:prstGeom>
        </p:spPr>
      </p:pic>
      <p:pic>
        <p:nvPicPr>
          <p:cNvPr id="12" name="Рисунок 11" descr="52901529_51111653_1258090951_dyn005original488174gifou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214282" y="4500570"/>
            <a:ext cx="8643966" cy="171451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28794" y="1428736"/>
            <a:ext cx="5857900" cy="330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Жил я посреди двора, 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Где играет детвора, 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Но от солнечных лучей 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Превратился я в ручей. </a:t>
            </a:r>
            <a:endParaRPr lang="ru-RU" sz="3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13" descr="bd9e4299c2c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2000240"/>
            <a:ext cx="1857388" cy="1228728"/>
          </a:xfrm>
          <a:prstGeom prst="rect">
            <a:avLst/>
          </a:prstGeom>
        </p:spPr>
      </p:pic>
      <p:pic>
        <p:nvPicPr>
          <p:cNvPr id="15" name="Рисунок 14" descr="9f73ea793b9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000372"/>
            <a:ext cx="1357322" cy="1285884"/>
          </a:xfrm>
          <a:prstGeom prst="rect">
            <a:avLst/>
          </a:prstGeom>
        </p:spPr>
      </p:pic>
      <p:pic>
        <p:nvPicPr>
          <p:cNvPr id="4098" name="Picture 2" descr="C:\Documents and Settings\Admin\Рабочий стол\2013\картинки новый год\BellsSnowL2.gi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19975" y="428604"/>
            <a:ext cx="1724025" cy="1371600"/>
          </a:xfrm>
          <a:prstGeom prst="rect">
            <a:avLst/>
          </a:prstGeom>
          <a:noFill/>
        </p:spPr>
      </p:pic>
      <p:sp>
        <p:nvSpPr>
          <p:cNvPr id="17" name="Пятно 2 16"/>
          <p:cNvSpPr/>
          <p:nvPr/>
        </p:nvSpPr>
        <p:spPr>
          <a:xfrm>
            <a:off x="2143108" y="4643446"/>
            <a:ext cx="2643206" cy="857256"/>
          </a:xfrm>
          <a:prstGeom prst="irregularSeal2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C</a:t>
            </a:r>
            <a:r>
              <a:rPr lang="ru-RU" i="1" dirty="0" err="1" smtClean="0">
                <a:solidFill>
                  <a:schemeClr val="tx1"/>
                </a:solidFill>
              </a:rPr>
              <a:t>неговик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6752"/>
            <a:ext cx="9144000" cy="7134752"/>
          </a:xfrm>
          <a:prstGeom prst="rect">
            <a:avLst/>
          </a:prstGeom>
          <a:noFill/>
        </p:spPr>
      </p:pic>
      <p:pic>
        <p:nvPicPr>
          <p:cNvPr id="3" name="Рисунок 2" descr="C:\Documents and Settings\йцу\Мои документы\Мои рисунки\картинки\Анимации\Люди\mw07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0"/>
            <a:ext cx="18573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57224" y="1571612"/>
            <a:ext cx="778674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Если команда не может ответить на вопрос, то даётся возможность ответить команде соперников. Накопив жетоны, команда может выкупить любого игрока, который находится в «банке ума» «Стоимость» игрока :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1 тур - 2 жетона,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2 тур -  3 жетона, 3 тур -  4 жетона. Выигрывает та команда, которая сохранила большее количество участников и набрала больше жетонов за правильные ответы.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714356"/>
            <a:ext cx="4572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Правила игры 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pic>
        <p:nvPicPr>
          <p:cNvPr id="8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500306"/>
            <a:ext cx="495300" cy="438150"/>
          </a:xfrm>
          <a:prstGeom prst="rect">
            <a:avLst/>
          </a:prstGeom>
          <a:noFill/>
        </p:spPr>
      </p:pic>
      <p:pic>
        <p:nvPicPr>
          <p:cNvPr id="9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5286388"/>
            <a:ext cx="495300" cy="438150"/>
          </a:xfrm>
          <a:prstGeom prst="rect">
            <a:avLst/>
          </a:prstGeom>
          <a:noFill/>
        </p:spPr>
      </p:pic>
      <p:pic>
        <p:nvPicPr>
          <p:cNvPr id="10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286388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642918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57166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5286388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357562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3286124"/>
            <a:ext cx="495300" cy="43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429132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11" name="Рисунок 10" descr="52901529_51111653_1258090951_dyn005original488174gifou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-142900"/>
            <a:ext cx="8643966" cy="1514498"/>
          </a:xfrm>
          <a:prstGeom prst="rect">
            <a:avLst/>
          </a:prstGeom>
        </p:spPr>
      </p:pic>
      <p:pic>
        <p:nvPicPr>
          <p:cNvPr id="12" name="Рисунок 11" descr="52901529_51111653_1258090951_dyn005original488174gifou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214282" y="5143488"/>
            <a:ext cx="8643966" cy="171451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500166" y="642918"/>
            <a:ext cx="65722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Гостья к нам пришла с опушки - </a:t>
            </a:r>
            <a:b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Зелена, хоть не лягушка. </a:t>
            </a:r>
            <a:b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И не Мишка косолапый, </a:t>
            </a:r>
            <a:b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Хоть ее мохнаты лапы. </a:t>
            </a:r>
            <a:b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И понять не можем мы </a:t>
            </a:r>
            <a:b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Иголки для чего нужны? </a:t>
            </a:r>
            <a:b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Не швея она, не ежик, </a:t>
            </a:r>
            <a:b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Хоть на ежика похожа. </a:t>
            </a:r>
            <a:b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Кто пушист, хоть не цыпленок, - </a:t>
            </a:r>
            <a:b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Должен знать любой ребенок. </a:t>
            </a:r>
            <a:b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Догадаться очень просто, </a:t>
            </a:r>
            <a:b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Кто пришел к нам нынче в гости? </a:t>
            </a:r>
            <a:b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endParaRPr lang="ru-RU" sz="28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9" name="Picture 5" descr="C:\Documents and Settings\Admin\Рабочий стол\2013\картинки новый год\BellsSnowL2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9975" y="214290"/>
            <a:ext cx="1724025" cy="1371600"/>
          </a:xfrm>
          <a:prstGeom prst="rect">
            <a:avLst/>
          </a:prstGeom>
          <a:noFill/>
        </p:spPr>
      </p:pic>
      <p:pic>
        <p:nvPicPr>
          <p:cNvPr id="18" name="Picture 4" descr="C:\Documents and Settings\Admin\Рабочий стол\2013\картинки новый год\Копия elki-1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7" y="1357298"/>
            <a:ext cx="2143140" cy="2786082"/>
          </a:xfrm>
          <a:prstGeom prst="rect">
            <a:avLst/>
          </a:prstGeom>
          <a:noFill/>
        </p:spPr>
      </p:pic>
      <p:sp>
        <p:nvSpPr>
          <p:cNvPr id="19" name="Пятно 2 18"/>
          <p:cNvSpPr/>
          <p:nvPr/>
        </p:nvSpPr>
        <p:spPr>
          <a:xfrm>
            <a:off x="6500794" y="4714884"/>
            <a:ext cx="2643206" cy="857256"/>
          </a:xfrm>
          <a:prstGeom prst="irregularSeal2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Ёлка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429132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11" name="Рисунок 10" descr="52901529_51111653_1258090951_dyn005original488174gifou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42852"/>
            <a:ext cx="8643966" cy="1514498"/>
          </a:xfrm>
          <a:prstGeom prst="rect">
            <a:avLst/>
          </a:prstGeom>
        </p:spPr>
      </p:pic>
      <p:pic>
        <p:nvPicPr>
          <p:cNvPr id="12" name="Рисунок 11" descr="52901529_51111653_1258090951_dyn005original488174gifou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285720" y="4786322"/>
            <a:ext cx="8643966" cy="171451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57290" y="1142984"/>
            <a:ext cx="72152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Мы с бараньими рогами 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Вниз под горку мчимся сами, 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А как на гору взбираться, 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Начинаем упираться. </a:t>
            </a:r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3600" b="1" dirty="0" smtClean="0">
                <a:latin typeface="Tahoma" pitchFamily="34" charset="0"/>
                <a:cs typeface="Tahoma" pitchFamily="34" charset="0"/>
              </a:rPr>
            </a:br>
            <a:endParaRPr lang="ru-RU" sz="36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13" descr="32dbd916d36a8e092401b8fdd4d8cfb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000240"/>
            <a:ext cx="1095375" cy="1095375"/>
          </a:xfrm>
          <a:prstGeom prst="rect">
            <a:avLst/>
          </a:prstGeom>
        </p:spPr>
      </p:pic>
      <p:pic>
        <p:nvPicPr>
          <p:cNvPr id="15" name="Рисунок 14" descr="32dbd916d36a8e092401b8fdd4d8cfb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3714752"/>
            <a:ext cx="1095375" cy="1095375"/>
          </a:xfrm>
          <a:prstGeom prst="rect">
            <a:avLst/>
          </a:prstGeom>
        </p:spPr>
      </p:pic>
      <p:pic>
        <p:nvPicPr>
          <p:cNvPr id="3074" name="Picture 2" descr="C:\Documents and Settings\Admin\Рабочий стол\2013\картинки новый год\90714870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4286256"/>
            <a:ext cx="2000264" cy="1257301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2013\картинки новый год\BellsSnowL2.gi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19975" y="571480"/>
            <a:ext cx="1724025" cy="1371600"/>
          </a:xfrm>
          <a:prstGeom prst="rect">
            <a:avLst/>
          </a:prstGeom>
          <a:noFill/>
        </p:spPr>
      </p:pic>
      <p:sp>
        <p:nvSpPr>
          <p:cNvPr id="18" name="Пятно 2 17"/>
          <p:cNvSpPr/>
          <p:nvPr/>
        </p:nvSpPr>
        <p:spPr>
          <a:xfrm>
            <a:off x="5786446" y="4857760"/>
            <a:ext cx="2643206" cy="857256"/>
          </a:xfrm>
          <a:prstGeom prst="irregularSeal2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Санки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429132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11" name="Рисунок 10" descr="52901529_51111653_1258090951_dyn005original488174gifou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14290"/>
            <a:ext cx="8643966" cy="1514498"/>
          </a:xfrm>
          <a:prstGeom prst="rect">
            <a:avLst/>
          </a:prstGeom>
        </p:spPr>
      </p:pic>
      <p:pic>
        <p:nvPicPr>
          <p:cNvPr id="12" name="Рисунок 11" descr="52901529_51111653_1258090951_dyn005original488174gifou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0" y="5143488"/>
            <a:ext cx="8643966" cy="1714512"/>
          </a:xfrm>
          <a:prstGeom prst="rect">
            <a:avLst/>
          </a:prstGeom>
        </p:spPr>
      </p:pic>
      <p:pic>
        <p:nvPicPr>
          <p:cNvPr id="7170" name="Picture 2" descr="C:\Documents and Settings\Admin\Рабочий стол\2013\картинки новый год\BellsSnowL2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9975" y="642918"/>
            <a:ext cx="1724025" cy="13716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00166" y="785794"/>
            <a:ext cx="72152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Две курносые подружки 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Не отстали друг от дружки. 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Обе по снегу бегут, 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Обе песенки поют, 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Обе ленты на снегу 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Оставляют на бегу. </a:t>
            </a:r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3600" b="1" dirty="0" smtClean="0">
                <a:latin typeface="Tahoma" pitchFamily="34" charset="0"/>
                <a:cs typeface="Tahoma" pitchFamily="34" charset="0"/>
              </a:rPr>
            </a:br>
            <a:endParaRPr lang="ru-RU" sz="36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71" name="Picture 3" descr="C:\Documents and Settings\Admin\Рабочий стол\2013\картинки новый год\snegovik-1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2714620"/>
            <a:ext cx="1685925" cy="1419225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Рабочий стол\Documents\картинки пнима\6ф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4214818"/>
            <a:ext cx="1447800" cy="1485900"/>
          </a:xfrm>
          <a:prstGeom prst="rect">
            <a:avLst/>
          </a:prstGeom>
          <a:noFill/>
        </p:spPr>
      </p:pic>
      <p:pic>
        <p:nvPicPr>
          <p:cNvPr id="18" name="Рисунок 17" descr="32dbd916d36a8e092401b8fdd4d8cfb4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720" y="2786058"/>
            <a:ext cx="1095375" cy="1095375"/>
          </a:xfrm>
          <a:prstGeom prst="rect">
            <a:avLst/>
          </a:prstGeom>
        </p:spPr>
      </p:pic>
      <p:sp>
        <p:nvSpPr>
          <p:cNvPr id="19" name="Пятно 2 18"/>
          <p:cNvSpPr/>
          <p:nvPr/>
        </p:nvSpPr>
        <p:spPr>
          <a:xfrm>
            <a:off x="5500694" y="5429264"/>
            <a:ext cx="2643206" cy="857256"/>
          </a:xfrm>
          <a:prstGeom prst="irregularSeal2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Лыжи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072074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11" name="Рисунок 10" descr="52901529_51111653_1258090951_dyn005original488174gifou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14290"/>
            <a:ext cx="8643966" cy="1514498"/>
          </a:xfrm>
          <a:prstGeom prst="rect">
            <a:avLst/>
          </a:prstGeom>
        </p:spPr>
      </p:pic>
      <p:pic>
        <p:nvPicPr>
          <p:cNvPr id="12" name="Рисунок 11" descr="52901529_51111653_1258090951_dyn005original488174gifou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285720" y="4714884"/>
            <a:ext cx="8643966" cy="1714512"/>
          </a:xfrm>
          <a:prstGeom prst="rect">
            <a:avLst/>
          </a:prstGeom>
        </p:spPr>
      </p:pic>
      <p:pic>
        <p:nvPicPr>
          <p:cNvPr id="5122" name="Picture 2" descr="C:\Documents and Settings\Admin\Рабочий стол\2013\картинки новый год\BellsSnowL2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9975" y="642918"/>
            <a:ext cx="1724025" cy="13716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357290" y="1285860"/>
            <a:ext cx="7000924" cy="330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Все его зимой боятся – 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Больно может он кусаться. 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Прячьте уши, щёки, нос, 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Ведь на улице ... </a:t>
            </a:r>
            <a:endParaRPr lang="ru-RU" sz="3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0d8c131e793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6512" y="3857628"/>
            <a:ext cx="1643074" cy="1166815"/>
          </a:xfrm>
          <a:prstGeom prst="rect">
            <a:avLst/>
          </a:prstGeom>
        </p:spPr>
      </p:pic>
      <p:pic>
        <p:nvPicPr>
          <p:cNvPr id="5123" name="Picture 3" descr="C:\Documents and Settings\Admin\Рабочий стол\2013\картинки новый год\333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2643182"/>
            <a:ext cx="995364" cy="928694"/>
          </a:xfrm>
          <a:prstGeom prst="rect">
            <a:avLst/>
          </a:prstGeom>
          <a:noFill/>
        </p:spPr>
      </p:pic>
      <p:sp>
        <p:nvSpPr>
          <p:cNvPr id="17" name="Пятно 2 16"/>
          <p:cNvSpPr/>
          <p:nvPr/>
        </p:nvSpPr>
        <p:spPr>
          <a:xfrm>
            <a:off x="2500298" y="4643446"/>
            <a:ext cx="2643206" cy="857256"/>
          </a:xfrm>
          <a:prstGeom prst="irregularSeal2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Мороз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429132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11" name="Рисунок 10" descr="52901529_51111653_1258090951_dyn005original488174gifou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14290"/>
            <a:ext cx="8643966" cy="1514498"/>
          </a:xfrm>
          <a:prstGeom prst="rect">
            <a:avLst/>
          </a:prstGeom>
        </p:spPr>
      </p:pic>
      <p:pic>
        <p:nvPicPr>
          <p:cNvPr id="12" name="Рисунок 11" descr="52901529_51111653_1258090951_dyn005original488174gifou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214282" y="4857760"/>
            <a:ext cx="8643966" cy="1714512"/>
          </a:xfrm>
          <a:prstGeom prst="rect">
            <a:avLst/>
          </a:prstGeom>
        </p:spPr>
      </p:pic>
      <p:pic>
        <p:nvPicPr>
          <p:cNvPr id="6146" name="Picture 2" descr="C:\Documents and Settings\Admin\Рабочий стол\2013\картинки новый год\BellsSnowL2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9975" y="571480"/>
            <a:ext cx="1724025" cy="13716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000100" y="1500174"/>
            <a:ext cx="73581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Кто живёт в морях холодных 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Среди айсбергов огромных? 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У него усы, как ёрш, 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Не боится стужи ... </a:t>
            </a:r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3600" b="1" dirty="0" smtClean="0">
                <a:latin typeface="Tahoma" pitchFamily="34" charset="0"/>
                <a:cs typeface="Tahoma" pitchFamily="34" charset="0"/>
              </a:rPr>
            </a:br>
            <a:endParaRPr lang="ru-RU" sz="36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8" name="Picture 4" descr="C:\Documents and Settings\Admin\Рабочий стол\2013\картинки новый год\33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1071546"/>
            <a:ext cx="781050" cy="676275"/>
          </a:xfrm>
          <a:prstGeom prst="rect">
            <a:avLst/>
          </a:prstGeom>
          <a:noFill/>
        </p:spPr>
      </p:pic>
      <p:sp>
        <p:nvSpPr>
          <p:cNvPr id="18" name="Пятно 2 17"/>
          <p:cNvSpPr/>
          <p:nvPr/>
        </p:nvSpPr>
        <p:spPr>
          <a:xfrm>
            <a:off x="5500694" y="4786322"/>
            <a:ext cx="2643206" cy="857256"/>
          </a:xfrm>
          <a:prstGeom prst="irregularSeal2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Морж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429132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11" name="Рисунок 10" descr="52901529_51111653_1258090951_dyn005original488174gifou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14290"/>
            <a:ext cx="8643966" cy="1514498"/>
          </a:xfrm>
          <a:prstGeom prst="rect">
            <a:avLst/>
          </a:prstGeom>
        </p:spPr>
      </p:pic>
      <p:pic>
        <p:nvPicPr>
          <p:cNvPr id="12" name="Рисунок 11" descr="52901529_51111653_1258090951_dyn005original488174gifou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285720" y="4786322"/>
            <a:ext cx="8643966" cy="1714512"/>
          </a:xfrm>
          <a:prstGeom prst="rect">
            <a:avLst/>
          </a:prstGeom>
        </p:spPr>
      </p:pic>
      <p:pic>
        <p:nvPicPr>
          <p:cNvPr id="8194" name="Picture 2" descr="C:\Documents and Settings\Admin\Рабочий стол\2013\картинки новый год\BellsSnowL2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9975" y="571480"/>
            <a:ext cx="1724025" cy="13716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285852" y="1285860"/>
            <a:ext cx="7072362" cy="413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Только выпали снежинки, 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Побежал я по тропинке, 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А за мной они бегут, 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Весь маршрут мой выдают. 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endParaRPr lang="ru-RU" sz="3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zvezdia-39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71604" y="4857760"/>
            <a:ext cx="714375" cy="714375"/>
          </a:xfrm>
          <a:prstGeom prst="rect">
            <a:avLst/>
          </a:prstGeom>
        </p:spPr>
      </p:pic>
      <p:pic>
        <p:nvPicPr>
          <p:cNvPr id="16" name="Рисунок 15" descr="zvezdia-39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86710" y="2928934"/>
            <a:ext cx="714375" cy="714375"/>
          </a:xfrm>
          <a:prstGeom prst="rect">
            <a:avLst/>
          </a:prstGeom>
        </p:spPr>
      </p:pic>
      <p:pic>
        <p:nvPicPr>
          <p:cNvPr id="8195" name="Picture 3" descr="C:\Documents and Settings\Admin\Рабочий стол\2013\картинки новый год\divers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2786058"/>
            <a:ext cx="666750" cy="781050"/>
          </a:xfrm>
          <a:prstGeom prst="rect">
            <a:avLst/>
          </a:prstGeom>
          <a:noFill/>
        </p:spPr>
      </p:pic>
      <p:pic>
        <p:nvPicPr>
          <p:cNvPr id="8196" name="Picture 4" descr="C:\Documents and Settings\Admin\Рабочий стол\2013\картинки новый год\divers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4714884"/>
            <a:ext cx="666750" cy="781050"/>
          </a:xfrm>
          <a:prstGeom prst="rect">
            <a:avLst/>
          </a:prstGeom>
          <a:noFill/>
        </p:spPr>
      </p:pic>
      <p:pic>
        <p:nvPicPr>
          <p:cNvPr id="19" name="Рисунок 18" descr="zvezdia-39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71802" y="1000108"/>
            <a:ext cx="714375" cy="714375"/>
          </a:xfrm>
          <a:prstGeom prst="rect">
            <a:avLst/>
          </a:prstGeom>
        </p:spPr>
      </p:pic>
      <p:sp>
        <p:nvSpPr>
          <p:cNvPr id="20" name="Пятно 2 19"/>
          <p:cNvSpPr/>
          <p:nvPr/>
        </p:nvSpPr>
        <p:spPr>
          <a:xfrm>
            <a:off x="2500298" y="4643446"/>
            <a:ext cx="2643206" cy="1000132"/>
          </a:xfrm>
          <a:prstGeom prst="irregularSeal2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Следы на снегу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214818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42926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9218" name="Picture 2" descr="C:\Documents and Settings\Admin\Рабочий стол\2013\картинки новый год\lij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8572560" cy="600267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2013\картинки новый год\lij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85720" y="6000768"/>
            <a:ext cx="8572560" cy="600267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2013\картинки новый год\novgod238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4572008"/>
            <a:ext cx="1362076" cy="124338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071538" y="1357298"/>
            <a:ext cx="5715024" cy="330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Дело было в январе,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Стояла ёлка на горе,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И возле этой ёлки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Бродили злые волки.</a:t>
            </a:r>
            <a:endParaRPr lang="ru-RU" sz="3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221" name="Picture 5" descr="C:\Documents and Settings\Admin\Рабочий стол\2013\картинки новый год\Копия elki-1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53225" y="714356"/>
            <a:ext cx="2390775" cy="2971800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4143372" y="4929198"/>
            <a:ext cx="1928826" cy="1143008"/>
            <a:chOff x="4143372" y="4929198"/>
            <a:chExt cx="1928826" cy="1143008"/>
          </a:xfrm>
        </p:grpSpPr>
        <p:sp>
          <p:nvSpPr>
            <p:cNvPr id="17" name="Пятно 1 16"/>
            <p:cNvSpPr/>
            <p:nvPr/>
          </p:nvSpPr>
          <p:spPr>
            <a:xfrm>
              <a:off x="4143372" y="4929198"/>
              <a:ext cx="1928826" cy="1143008"/>
            </a:xfrm>
            <a:prstGeom prst="irregularSeal1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429124" y="5286388"/>
              <a:ext cx="11494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i="1" dirty="0" smtClean="0"/>
                <a:t>А. </a:t>
              </a:r>
              <a:r>
                <a:rPr lang="ru-RU" i="1" dirty="0" err="1" smtClean="0"/>
                <a:t>Барто</a:t>
              </a:r>
              <a:r>
                <a:rPr lang="ru-RU" i="1" dirty="0" smtClean="0"/>
                <a:t>.</a:t>
              </a:r>
              <a:endParaRPr lang="ru-RU" dirty="0"/>
            </a:p>
          </p:txBody>
        </p:sp>
      </p:grp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214818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42926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9218" name="Picture 2" descr="C:\Documents and Settings\Admin\Рабочий стол\2013\картинки новый год\lij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8572560" cy="600267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2013\картинки новый год\lij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85720" y="6000768"/>
            <a:ext cx="8572560" cy="600267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2013\картинки новый год\novgod238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4572008"/>
            <a:ext cx="1362076" cy="124338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214414" y="785794"/>
            <a:ext cx="70009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Чародейкою Зимою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Околдован, лес стоит —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И под снежной бахромою,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Неподвижною, немою,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Чудной жизнью он блестит.</a:t>
            </a:r>
            <a:endParaRPr lang="ru-RU" sz="3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2" name="Picture 2" descr="C:\Documents and Settings\Admin\Рабочий стол\2013\картинки новый год\elki-1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86654" y="714356"/>
            <a:ext cx="1443064" cy="2071703"/>
          </a:xfrm>
          <a:prstGeom prst="rect">
            <a:avLst/>
          </a:prstGeom>
          <a:noFill/>
        </p:spPr>
      </p:pic>
      <p:sp>
        <p:nvSpPr>
          <p:cNvPr id="16" name="Пятно 1 15"/>
          <p:cNvSpPr/>
          <p:nvPr/>
        </p:nvSpPr>
        <p:spPr>
          <a:xfrm>
            <a:off x="3571868" y="4929198"/>
            <a:ext cx="2786082" cy="1214446"/>
          </a:xfrm>
          <a:prstGeom prst="irregularSeal1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Ф.И. Тютчев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214818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42926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9218" name="Picture 2" descr="C:\Documents and Settings\Admin\Рабочий стол\2013\картинки новый год\lij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8572560" cy="600267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2013\картинки новый год\lij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85720" y="6000768"/>
            <a:ext cx="8572560" cy="600267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2013\картинки новый год\novgod238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4572008"/>
            <a:ext cx="1362076" cy="124338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214414" y="1000108"/>
            <a:ext cx="6858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Метели, снега и туманы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Покорны морозу всегда,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Пойду на моря - </a:t>
            </a:r>
            <a:r>
              <a:rPr lang="ru-RU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окияны</a:t>
            </a: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 —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Построю дворцы изо льда</a:t>
            </a:r>
            <a:endParaRPr lang="ru-RU" sz="3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67" name="Picture 3" descr="C:\Documents and Settings\Admin\Рабочий стол\2013\картинки новый год\sneg4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5143499" y="3643319"/>
            <a:ext cx="857250" cy="2286000"/>
          </a:xfrm>
          <a:prstGeom prst="rect">
            <a:avLst/>
          </a:prstGeom>
          <a:noFill/>
        </p:spPr>
      </p:pic>
      <p:pic>
        <p:nvPicPr>
          <p:cNvPr id="11268" name="Picture 4" descr="C:\Documents and Settings\Admin\Рабочий стол\2013\картинки новый год\sneg4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1857364"/>
            <a:ext cx="857250" cy="2286000"/>
          </a:xfrm>
          <a:prstGeom prst="rect">
            <a:avLst/>
          </a:prstGeom>
          <a:noFill/>
        </p:spPr>
      </p:pic>
      <p:pic>
        <p:nvPicPr>
          <p:cNvPr id="11269" name="Picture 5" descr="C:\Documents and Settings\Admin\Рабочий стол\2013\картинки новый год\sneg4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9586" y="1500174"/>
            <a:ext cx="857250" cy="2286000"/>
          </a:xfrm>
          <a:prstGeom prst="rect">
            <a:avLst/>
          </a:prstGeom>
          <a:noFill/>
        </p:spPr>
      </p:pic>
      <p:pic>
        <p:nvPicPr>
          <p:cNvPr id="11270" name="Picture 6" descr="C:\Documents and Settings\Admin\Рабочий стол\2013\картинки новый год\sneg4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2643169" y="3714757"/>
            <a:ext cx="857250" cy="2286000"/>
          </a:xfrm>
          <a:prstGeom prst="rect">
            <a:avLst/>
          </a:prstGeom>
          <a:noFill/>
        </p:spPr>
      </p:pic>
      <p:sp>
        <p:nvSpPr>
          <p:cNvPr id="19" name="Пятно 1 18"/>
          <p:cNvSpPr/>
          <p:nvPr/>
        </p:nvSpPr>
        <p:spPr>
          <a:xfrm>
            <a:off x="3571868" y="4929198"/>
            <a:ext cx="2786082" cy="1214446"/>
          </a:xfrm>
          <a:prstGeom prst="irregularSeal1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Н.А. Некрасов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214818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42926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9218" name="Picture 2" descr="C:\Documents and Settings\Admin\Рабочий стол\2013\картинки новый год\lij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8572560" cy="600267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2013\картинки новый год\lij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85720" y="6000768"/>
            <a:ext cx="8572560" cy="600267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2013\картинки новый год\novgod238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4714884"/>
            <a:ext cx="1362076" cy="124338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142976" y="928670"/>
            <a:ext cx="82153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На севере диком стоит одиноко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На голой вершине сосна,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И дремлет, качаясь,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и снегом сыпучим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Одета, как ризой, она.</a:t>
            </a:r>
            <a:endParaRPr lang="ru-RU" sz="3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290" name="Picture 2" descr="C:\Documents and Settings\Admin\Рабочий стол\2013\картинки новый год\elki-1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1643050"/>
            <a:ext cx="2390775" cy="2971800"/>
          </a:xfrm>
          <a:prstGeom prst="rect">
            <a:avLst/>
          </a:prstGeom>
          <a:noFill/>
        </p:spPr>
      </p:pic>
      <p:sp>
        <p:nvSpPr>
          <p:cNvPr id="17" name="Пятно 1 16"/>
          <p:cNvSpPr/>
          <p:nvPr/>
        </p:nvSpPr>
        <p:spPr>
          <a:xfrm>
            <a:off x="3571868" y="4929198"/>
            <a:ext cx="3571900" cy="1357322"/>
          </a:xfrm>
          <a:prstGeom prst="irregularSeal1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М.Ю. Лермонтов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276752"/>
            <a:ext cx="9144000" cy="713475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714744" y="4000504"/>
            <a:ext cx="4214842" cy="12858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071546"/>
            <a:ext cx="6429420" cy="31432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тур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«Разминка»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Documents and Settings\Admin\Рабочий стол\2013\картинки новый год\divers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428736"/>
            <a:ext cx="1071570" cy="685802"/>
          </a:xfrm>
          <a:prstGeom prst="rect">
            <a:avLst/>
          </a:prstGeom>
          <a:noFill/>
        </p:spPr>
      </p:pic>
      <p:pic>
        <p:nvPicPr>
          <p:cNvPr id="19459" name="Picture 3" descr="C:\Documents and Settings\Admin\Рабочий стол\2013\картинки новый год\divers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428736"/>
            <a:ext cx="1143008" cy="757240"/>
          </a:xfrm>
          <a:prstGeom prst="rect">
            <a:avLst/>
          </a:prstGeom>
          <a:noFill/>
        </p:spPr>
      </p:pic>
      <p:pic>
        <p:nvPicPr>
          <p:cNvPr id="1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857232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642918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643446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500570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929066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428868"/>
            <a:ext cx="490542" cy="438150"/>
          </a:xfrm>
          <a:prstGeom prst="rect">
            <a:avLst/>
          </a:prstGeom>
          <a:noFill/>
        </p:spPr>
      </p:pic>
      <p:pic>
        <p:nvPicPr>
          <p:cNvPr id="16" name="Picture 3" descr="C:\Documents and Settings\Admin\Рабочий стол\2013\картинки новый год\divers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572008"/>
            <a:ext cx="1143008" cy="757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214818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42926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9218" name="Picture 2" descr="C:\Documents and Settings\Admin\Рабочий стол\2013\картинки новый год\lij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8572560" cy="600267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2013\картинки новый год\lij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85720" y="6000768"/>
            <a:ext cx="8572560" cy="600267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2013\картинки новый год\novgod238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4572008"/>
            <a:ext cx="1362076" cy="124338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928662" y="714356"/>
            <a:ext cx="7715304" cy="496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В декабре, в декабре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Все деревья в серебре.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Нашу речку, словно в сказке,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За ночь вымостил мороз,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Обновил коньки, салазки,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Елку из лесу привез</a:t>
            </a:r>
            <a:endParaRPr lang="ru-RU" sz="3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314" name="Picture 2" descr="C:\Documents and Settings\Admin\Рабочий стол\2013\картинки новый год\elki-1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785794"/>
            <a:ext cx="1614491" cy="1785950"/>
          </a:xfrm>
          <a:prstGeom prst="rect">
            <a:avLst/>
          </a:prstGeom>
          <a:noFill/>
        </p:spPr>
      </p:pic>
      <p:sp>
        <p:nvSpPr>
          <p:cNvPr id="16" name="Пятно 1 15"/>
          <p:cNvSpPr/>
          <p:nvPr/>
        </p:nvSpPr>
        <p:spPr>
          <a:xfrm>
            <a:off x="4786314" y="5143512"/>
            <a:ext cx="2643206" cy="1357322"/>
          </a:xfrm>
          <a:prstGeom prst="irregularSeal1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С.Я. Маршак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214818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42926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9218" name="Picture 2" descr="C:\Documents and Settings\Admin\Рабочий стол\2013\картинки новый год\lij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8572560" cy="600267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2013\картинки новый год\lij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85720" y="6000768"/>
            <a:ext cx="8572560" cy="600267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2013\картинки новый год\novgod238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4572008"/>
            <a:ext cx="1362076" cy="124338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42878" y="785794"/>
            <a:ext cx="85011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Под голубыми небесами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Великолепными коврами,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Блестя на солнце, снег лежит;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Прозрачный лес один чернеет,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И ель сквозь иней зеленеет,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И речка подо льдом блест</a:t>
            </a:r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>ит</a:t>
            </a:r>
            <a:endParaRPr lang="ru-RU" sz="36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338" name="Picture 2" descr="C:\Documents and Settings\Admin\Рабочий стол\2013\картинки новый год\elochnie-igryshki-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928670"/>
            <a:ext cx="1019175" cy="1447800"/>
          </a:xfrm>
          <a:prstGeom prst="rect">
            <a:avLst/>
          </a:prstGeom>
          <a:noFill/>
        </p:spPr>
      </p:pic>
      <p:sp>
        <p:nvSpPr>
          <p:cNvPr id="16" name="Пятно 1 15"/>
          <p:cNvSpPr/>
          <p:nvPr/>
        </p:nvSpPr>
        <p:spPr>
          <a:xfrm>
            <a:off x="4786314" y="5143512"/>
            <a:ext cx="2643206" cy="1357322"/>
          </a:xfrm>
          <a:prstGeom prst="irregularSeal1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А.С. Пушкин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214818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42926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9218" name="Picture 2" descr="C:\Documents and Settings\Admin\Рабочий стол\2013\картинки новый год\lij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8572560" cy="600267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2013\картинки новый год\lij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85720" y="6000768"/>
            <a:ext cx="8572560" cy="600267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2013\картинки новый год\novgod238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4572008"/>
            <a:ext cx="1362076" cy="1243389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85820" y="857232"/>
            <a:ext cx="7858180" cy="496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Поет зима - аукает,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Мохнатый лес баюкает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Стозвоном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сосняка.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Кругом с тоской глубокою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Плывут в страну далекую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Седые облака.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387" name="Picture 3" descr="C:\Documents and Settings\Admin\Рабочий стол\2013\картинки новый год\66146739_1288817909_1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928670"/>
            <a:ext cx="1666875" cy="2352675"/>
          </a:xfrm>
          <a:prstGeom prst="rect">
            <a:avLst/>
          </a:prstGeom>
          <a:noFill/>
        </p:spPr>
      </p:pic>
      <p:sp>
        <p:nvSpPr>
          <p:cNvPr id="16" name="Пятно 1 15"/>
          <p:cNvSpPr/>
          <p:nvPr/>
        </p:nvSpPr>
        <p:spPr>
          <a:xfrm>
            <a:off x="4929190" y="5143512"/>
            <a:ext cx="2500330" cy="1357322"/>
          </a:xfrm>
          <a:prstGeom prst="irregularSeal1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 </a:t>
            </a:r>
            <a:r>
              <a:rPr lang="ru-RU" i="1" dirty="0" smtClean="0">
                <a:solidFill>
                  <a:schemeClr val="tx1"/>
                </a:solidFill>
              </a:rPr>
              <a:t>С. Есенин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214818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42926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9218" name="Picture 2" descr="C:\Documents and Settings\Admin\Рабочий стол\2013\картинки новый год\lij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8572560" cy="600267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2013\картинки новый год\lij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85720" y="6000768"/>
            <a:ext cx="8572560" cy="600267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2013\картинки новый год\novgod238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4572008"/>
            <a:ext cx="1362076" cy="124338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928662" y="928670"/>
            <a:ext cx="86439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Скрип шагов вдоль улиц белых,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Огоньки вдали;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На стенах оледенелых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Блещут хрустали.</a:t>
            </a:r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3600" b="1" dirty="0" smtClean="0"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3600" b="1" dirty="0" smtClean="0">
                <a:latin typeface="Tahoma" pitchFamily="34" charset="0"/>
                <a:cs typeface="Tahoma" pitchFamily="34" charset="0"/>
              </a:rPr>
            </a:br>
            <a:endParaRPr lang="ru-RU" sz="36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0d8c131e793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28794" y="4500570"/>
            <a:ext cx="2286016" cy="1512420"/>
          </a:xfrm>
          <a:prstGeom prst="rect">
            <a:avLst/>
          </a:prstGeom>
        </p:spPr>
      </p:pic>
      <p:pic>
        <p:nvPicPr>
          <p:cNvPr id="16" name="Рисунок 15" descr="zvezdia-396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29586" y="1928802"/>
            <a:ext cx="714375" cy="714375"/>
          </a:xfrm>
          <a:prstGeom prst="rect">
            <a:avLst/>
          </a:prstGeom>
        </p:spPr>
      </p:pic>
      <p:pic>
        <p:nvPicPr>
          <p:cNvPr id="17" name="Рисунок 16" descr="zvezdia-396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57884" y="4214818"/>
            <a:ext cx="714375" cy="714375"/>
          </a:xfrm>
          <a:prstGeom prst="rect">
            <a:avLst/>
          </a:prstGeom>
        </p:spPr>
      </p:pic>
      <p:pic>
        <p:nvPicPr>
          <p:cNvPr id="15361" name="Picture 1" descr="C:\Documents and Settings\Admin\Рабочий стол\Documents\картинки пнима\zvezdia-183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206" y="3000372"/>
            <a:ext cx="609600" cy="609600"/>
          </a:xfrm>
          <a:prstGeom prst="rect">
            <a:avLst/>
          </a:prstGeom>
          <a:noFill/>
        </p:spPr>
      </p:pic>
      <p:sp>
        <p:nvSpPr>
          <p:cNvPr id="19" name="Пятно 1 18"/>
          <p:cNvSpPr/>
          <p:nvPr/>
        </p:nvSpPr>
        <p:spPr>
          <a:xfrm>
            <a:off x="4857752" y="5143512"/>
            <a:ext cx="2500330" cy="1357322"/>
          </a:xfrm>
          <a:prstGeom prst="irregularSeal1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 smtClean="0">
                <a:solidFill>
                  <a:schemeClr val="tx1"/>
                </a:solidFill>
              </a:rPr>
              <a:t>А,Фет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429132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20484" name="Picture 4" descr="C:\Documents and Settings\Admin\Рабочий стол\2013\картинки новый год\barnev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86454"/>
            <a:ext cx="9144000" cy="1071546"/>
          </a:xfrm>
          <a:prstGeom prst="rect">
            <a:avLst/>
          </a:prstGeom>
          <a:noFill/>
        </p:spPr>
      </p:pic>
      <p:pic>
        <p:nvPicPr>
          <p:cNvPr id="15" name="Picture 4" descr="C:\Documents and Settings\Admin\Рабочий стол\2013\картинки новый год\barnev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</p:spPr>
      </p:pic>
      <p:pic>
        <p:nvPicPr>
          <p:cNvPr id="20488" name="Picture 8" descr="C:\Documents and Settings\Admin\Рабочий стол\2013\картинки новый год\736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4714884"/>
            <a:ext cx="1214446" cy="142876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0" y="1357298"/>
            <a:ext cx="9144000" cy="247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В какой стране новогоднего дедушку зовут Лана </a:t>
            </a:r>
            <a:r>
              <a:rPr lang="ru-RU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Паскуале</a:t>
            </a: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?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1. Мексика  2. Колумбия  3. Уругвай</a:t>
            </a:r>
            <a:endParaRPr lang="ru-RU" sz="3600" b="1" dirty="0">
              <a:solidFill>
                <a:srgbClr val="0000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489" name="Picture 9" descr="C:\Documents and Settings\Admin\Рабочий стол\2013\картинки новый год\26306159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357694"/>
            <a:ext cx="2071702" cy="1500198"/>
          </a:xfrm>
          <a:prstGeom prst="rect">
            <a:avLst/>
          </a:prstGeom>
          <a:noFill/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071802" y="3143249"/>
            <a:ext cx="3214710" cy="785818"/>
          </a:xfrm>
          <a:prstGeom prst="rect">
            <a:avLst/>
          </a:prstGeom>
          <a:solidFill>
            <a:srgbClr val="FF0000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429132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20484" name="Picture 4" descr="C:\Documents and Settings\Admin\Рабочий стол\2013\картинки новый год\barnev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86454"/>
            <a:ext cx="9144000" cy="1071546"/>
          </a:xfrm>
          <a:prstGeom prst="rect">
            <a:avLst/>
          </a:prstGeom>
          <a:noFill/>
        </p:spPr>
      </p:pic>
      <p:pic>
        <p:nvPicPr>
          <p:cNvPr id="15" name="Picture 4" descr="C:\Documents and Settings\Admin\Рабочий стол\2013\картинки новый год\barnev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</p:spPr>
      </p:pic>
      <p:pic>
        <p:nvPicPr>
          <p:cNvPr id="20488" name="Picture 8" descr="C:\Documents and Settings\Admin\Рабочий стол\2013\картинки новый год\736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4714884"/>
            <a:ext cx="1214446" cy="142876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28596" y="1571612"/>
            <a:ext cx="8358246" cy="247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В какой стране новогоднего дедушку зовут Дед Жара?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1. Панама  2. Камбоджа  3. Судан </a:t>
            </a:r>
            <a:endParaRPr lang="ru-RU" sz="3600" b="1" dirty="0">
              <a:solidFill>
                <a:srgbClr val="0000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18" name="Picture 2" descr="C:\Documents and Settings\Admin\Рабочий стол\2013\картинки новый год\66146739_1288817909_1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4143380"/>
            <a:ext cx="1143008" cy="1714512"/>
          </a:xfrm>
          <a:prstGeom prst="rect">
            <a:avLst/>
          </a:prstGeom>
          <a:noFill/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143240" y="3357562"/>
            <a:ext cx="3214710" cy="785818"/>
          </a:xfrm>
          <a:prstGeom prst="rect">
            <a:avLst/>
          </a:prstGeom>
          <a:solidFill>
            <a:srgbClr val="FF0000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429132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20484" name="Picture 4" descr="C:\Documents and Settings\Admin\Рабочий стол\2013\картинки новый год\barnev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86454"/>
            <a:ext cx="9144000" cy="1071546"/>
          </a:xfrm>
          <a:prstGeom prst="rect">
            <a:avLst/>
          </a:prstGeom>
          <a:noFill/>
        </p:spPr>
      </p:pic>
      <p:pic>
        <p:nvPicPr>
          <p:cNvPr id="15" name="Picture 4" descr="C:\Documents and Settings\Admin\Рабочий стол\2013\картинки новый год\barnev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</p:spPr>
      </p:pic>
      <p:pic>
        <p:nvPicPr>
          <p:cNvPr id="20488" name="Picture 8" descr="C:\Documents and Settings\Admin\Рабочий стол\2013\картинки новый год\736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4714884"/>
            <a:ext cx="1214446" cy="142876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28596" y="1500174"/>
            <a:ext cx="8429684" cy="247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В какой стране новогоднего дедушку зовут </a:t>
            </a:r>
            <a:r>
              <a:rPr lang="ru-RU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Мико-лаус</a:t>
            </a: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?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1. Испания  2. Чехия  3. Германия</a:t>
            </a:r>
            <a:endParaRPr lang="ru-RU" sz="3600" b="1" dirty="0">
              <a:solidFill>
                <a:srgbClr val="0000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42" name="Picture 2" descr="C:\Documents and Settings\Admin\Рабочий стол\2013\картинки новый год\animacii-ded-moroz8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4286256"/>
            <a:ext cx="1928826" cy="1481139"/>
          </a:xfrm>
          <a:prstGeom prst="rect">
            <a:avLst/>
          </a:prstGeom>
          <a:noFill/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57158" y="3214686"/>
            <a:ext cx="2928958" cy="785818"/>
          </a:xfrm>
          <a:prstGeom prst="rect">
            <a:avLst/>
          </a:prstGeom>
          <a:solidFill>
            <a:srgbClr val="FF0000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429132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20484" name="Picture 4" descr="C:\Documents and Settings\Admin\Рабочий стол\2013\картинки новый год\barnev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86454"/>
            <a:ext cx="9144000" cy="1071546"/>
          </a:xfrm>
          <a:prstGeom prst="rect">
            <a:avLst/>
          </a:prstGeom>
          <a:noFill/>
        </p:spPr>
      </p:pic>
      <p:pic>
        <p:nvPicPr>
          <p:cNvPr id="15" name="Picture 4" descr="C:\Documents and Settings\Admin\Рабочий стол\2013\картинки новый год\barnev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</p:spPr>
      </p:pic>
      <p:pic>
        <p:nvPicPr>
          <p:cNvPr id="20488" name="Picture 8" descr="C:\Documents and Settings\Admin\Рабочий стол\2013\картинки новый год\736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4714884"/>
            <a:ext cx="1214446" cy="142876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85720" y="1643050"/>
            <a:ext cx="8858280" cy="2392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В какой стране новогоднего дедушку зовут Санта-Клаус?</a:t>
            </a:r>
            <a:r>
              <a:rPr lang="ru-RU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200" b="1" dirty="0" smtClean="0"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1. Шотландия  2. Ирландия  3. Англия</a:t>
            </a:r>
            <a:endParaRPr lang="ru-RU" sz="3200" b="1" dirty="0">
              <a:solidFill>
                <a:srgbClr val="0000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2467" name="Picture 3" descr="C:\Documents and Settings\Admin\Рабочий стол\2013\картинки новый год\13384457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4429132"/>
            <a:ext cx="2071702" cy="1357322"/>
          </a:xfrm>
          <a:prstGeom prst="rect">
            <a:avLst/>
          </a:prstGeom>
          <a:noFill/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500826" y="3429000"/>
            <a:ext cx="2286016" cy="785818"/>
          </a:xfrm>
          <a:prstGeom prst="rect">
            <a:avLst/>
          </a:prstGeom>
          <a:solidFill>
            <a:srgbClr val="FF0000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429132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20484" name="Picture 4" descr="C:\Documents and Settings\Admin\Рабочий стол\2013\картинки новый год\barnev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86454"/>
            <a:ext cx="9144000" cy="1071546"/>
          </a:xfrm>
          <a:prstGeom prst="rect">
            <a:avLst/>
          </a:prstGeom>
          <a:noFill/>
        </p:spPr>
      </p:pic>
      <p:pic>
        <p:nvPicPr>
          <p:cNvPr id="15" name="Picture 4" descr="C:\Documents and Settings\Admin\Рабочий стол\2013\картинки новый год\barnev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</p:spPr>
      </p:pic>
      <p:pic>
        <p:nvPicPr>
          <p:cNvPr id="20488" name="Picture 8" descr="C:\Documents and Settings\Admin\Рабочий стол\2013\картинки новый год\736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4714884"/>
            <a:ext cx="1214446" cy="142876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57158" y="1071546"/>
            <a:ext cx="8215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В какой стране новогоднего дедушку зовут </a:t>
            </a:r>
            <a:r>
              <a:rPr lang="ru-RU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Микулаш</a:t>
            </a: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?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1. Польша  2. Чехия  3. Венгрия </a:t>
            </a:r>
            <a:endParaRPr lang="ru-RU" sz="3600" b="1" dirty="0">
              <a:solidFill>
                <a:srgbClr val="0000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357554" y="2786058"/>
            <a:ext cx="2357454" cy="785818"/>
          </a:xfrm>
          <a:prstGeom prst="rect">
            <a:avLst/>
          </a:prstGeom>
          <a:solidFill>
            <a:srgbClr val="FF0000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Documents and Settings\Admin\Рабочий стол\анимашки\Santa003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3714752"/>
            <a:ext cx="1666875" cy="22145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429132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20484" name="Picture 4" descr="C:\Documents and Settings\Admin\Рабочий стол\2013\картинки новый год\barnev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86454"/>
            <a:ext cx="9144000" cy="1071546"/>
          </a:xfrm>
          <a:prstGeom prst="rect">
            <a:avLst/>
          </a:prstGeom>
          <a:noFill/>
        </p:spPr>
      </p:pic>
      <p:pic>
        <p:nvPicPr>
          <p:cNvPr id="15" name="Picture 4" descr="C:\Documents and Settings\Admin\Рабочий стол\2013\картинки новый год\barnev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</p:spPr>
      </p:pic>
      <p:pic>
        <p:nvPicPr>
          <p:cNvPr id="20488" name="Picture 8" descr="C:\Documents and Settings\Admin\Рабочий стол\2013\картинки новый год\736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4714884"/>
            <a:ext cx="1214446" cy="142876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14282" y="1071546"/>
            <a:ext cx="8429684" cy="247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В какой стране новогоднего дедушку зовут Пер </a:t>
            </a:r>
            <a:r>
              <a:rPr lang="ru-RU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Ноэль</a:t>
            </a: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?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1. Индия  2. Румыния  3. Франция</a:t>
            </a:r>
            <a:endParaRPr lang="ru-RU" sz="3600" b="1" dirty="0">
              <a:solidFill>
                <a:srgbClr val="0000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500694" y="2786058"/>
            <a:ext cx="3214710" cy="785818"/>
          </a:xfrm>
          <a:prstGeom prst="rect">
            <a:avLst/>
          </a:prstGeom>
          <a:solidFill>
            <a:srgbClr val="FF0000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 descr="C:\Documents and Settings\Admin\Рабочий стол\анимашки\46973844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3357562"/>
            <a:ext cx="3429024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6752"/>
            <a:ext cx="9144000" cy="713475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00230" y="1397000"/>
          <a:ext cx="5643605" cy="346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721"/>
                <a:gridCol w="1128721"/>
                <a:gridCol w="1128721"/>
                <a:gridCol w="1128721"/>
                <a:gridCol w="1128721"/>
              </a:tblGrid>
              <a:tr h="86519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4" action="ppaction://hlinksldjump"/>
                        </a:rPr>
                        <a:t>1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5" action="ppaction://hlinksldjump"/>
                        </a:rPr>
                        <a:t>2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6" action="ppaction://hlinksldjump"/>
                        </a:rPr>
                        <a:t>3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7" action="ppaction://hlinksldjump"/>
                        </a:rPr>
                        <a:t>4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8" action="ppaction://hlinksldjump"/>
                        </a:rPr>
                        <a:t>5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6519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9" action="ppaction://hlinksldjump"/>
                        </a:rPr>
                        <a:t>6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10" action="ppaction://hlinksldjump"/>
                        </a:rPr>
                        <a:t>7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11" action="ppaction://hlinksldjump"/>
                        </a:rPr>
                        <a:t>8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12" action="ppaction://hlinksldjump"/>
                        </a:rPr>
                        <a:t>9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13" action="ppaction://hlinksldjump"/>
                        </a:rPr>
                        <a:t>10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6519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14" action="ppaction://hlinksldjump"/>
                        </a:rPr>
                        <a:t>11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15" action="ppaction://hlinksldjump"/>
                        </a:rPr>
                        <a:t>12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16" action="ppaction://hlinksldjump"/>
                        </a:rPr>
                        <a:t>13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17" action="ppaction://hlinksldjump"/>
                        </a:rPr>
                        <a:t>14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18" action="ppaction://hlinksldjump"/>
                        </a:rPr>
                        <a:t>15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6519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19" action="ppaction://hlinksldjump"/>
                        </a:rPr>
                        <a:t>16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20" action="ppaction://hlinksldjump"/>
                        </a:rPr>
                        <a:t>17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21" action="ppaction://hlinksldjump"/>
                        </a:rPr>
                        <a:t>18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22" action="ppaction://hlinksldjump"/>
                        </a:rPr>
                        <a:t>19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23" action="ppaction://hlinksldjump"/>
                        </a:rPr>
                        <a:t>20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643174" y="785794"/>
            <a:ext cx="495300" cy="438150"/>
          </a:xfrm>
          <a:prstGeom prst="rect">
            <a:avLst/>
          </a:prstGeom>
          <a:noFill/>
        </p:spPr>
      </p:pic>
      <p:pic>
        <p:nvPicPr>
          <p:cNvPr id="6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072198" y="857232"/>
            <a:ext cx="495300" cy="438150"/>
          </a:xfrm>
          <a:prstGeom prst="rect">
            <a:avLst/>
          </a:prstGeom>
          <a:noFill/>
        </p:spPr>
      </p:pic>
      <p:pic>
        <p:nvPicPr>
          <p:cNvPr id="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357422" y="5357826"/>
            <a:ext cx="495300" cy="438150"/>
          </a:xfrm>
          <a:prstGeom prst="rect">
            <a:avLst/>
          </a:prstGeom>
          <a:noFill/>
        </p:spPr>
      </p:pic>
      <p:pic>
        <p:nvPicPr>
          <p:cNvPr id="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858016" y="5143512"/>
            <a:ext cx="495300" cy="519112"/>
          </a:xfrm>
          <a:prstGeom prst="rect">
            <a:avLst/>
          </a:prstGeom>
          <a:noFill/>
        </p:spPr>
      </p:pic>
      <p:pic>
        <p:nvPicPr>
          <p:cNvPr id="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714876" y="428604"/>
            <a:ext cx="495300" cy="438150"/>
          </a:xfrm>
          <a:prstGeom prst="rect">
            <a:avLst/>
          </a:prstGeom>
          <a:noFill/>
        </p:spPr>
      </p:pic>
      <p:pic>
        <p:nvPicPr>
          <p:cNvPr id="1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357686" y="5000636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214414" y="2500306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929586" y="2071678"/>
            <a:ext cx="495300" cy="438150"/>
          </a:xfrm>
          <a:prstGeom prst="rect">
            <a:avLst/>
          </a:prstGeom>
          <a:noFill/>
        </p:spPr>
      </p:pic>
      <p:pic>
        <p:nvPicPr>
          <p:cNvPr id="13" name="Рисунок 12" descr="0_c488a_3f3acfb0_L.gif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286644" y="4929198"/>
            <a:ext cx="1390650" cy="140017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429132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20484" name="Picture 4" descr="C:\Documents and Settings\Admin\Рабочий стол\2013\картинки новый год\barnev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86454"/>
            <a:ext cx="9144000" cy="1071546"/>
          </a:xfrm>
          <a:prstGeom prst="rect">
            <a:avLst/>
          </a:prstGeom>
          <a:noFill/>
        </p:spPr>
      </p:pic>
      <p:pic>
        <p:nvPicPr>
          <p:cNvPr id="15" name="Picture 4" descr="C:\Documents and Settings\Admin\Рабочий стол\2013\картинки новый год\barnev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</p:spPr>
      </p:pic>
      <p:pic>
        <p:nvPicPr>
          <p:cNvPr id="20488" name="Picture 8" descr="C:\Documents and Settings\Admin\Рабочий стол\2013\картинки новый год\736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4714884"/>
            <a:ext cx="1214446" cy="142876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28596" y="1357298"/>
            <a:ext cx="8501122" cy="247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В какой стране новогоднего дедушку зовут  </a:t>
            </a:r>
            <a:r>
              <a:rPr lang="ru-RU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Дун</a:t>
            </a: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Че</a:t>
            </a: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Лао</a:t>
            </a: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Рен</a:t>
            </a: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;?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1. Китай. 2. Япония. 3. Пакистан</a:t>
            </a: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.</a:t>
            </a:r>
            <a:endParaRPr lang="ru-RU" sz="3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4515" name="Picture 3" descr="C:\Documents and Settings\Admin\Рабочий стол\2013\картинки новый год\96691721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4000504"/>
            <a:ext cx="1457328" cy="1785950"/>
          </a:xfrm>
          <a:prstGeom prst="rect">
            <a:avLst/>
          </a:prstGeom>
          <a:noFill/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28596" y="3143248"/>
            <a:ext cx="2500330" cy="785818"/>
          </a:xfrm>
          <a:prstGeom prst="rect">
            <a:avLst/>
          </a:prstGeom>
          <a:solidFill>
            <a:srgbClr val="FF0000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2013\картинки новый год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714356"/>
            <a:ext cx="8358278" cy="328614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429132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495300" cy="438150"/>
          </a:xfrm>
          <a:prstGeom prst="rect">
            <a:avLst/>
          </a:prstGeom>
          <a:noFill/>
        </p:spPr>
      </p:pic>
      <p:pic>
        <p:nvPicPr>
          <p:cNvPr id="20484" name="Picture 4" descr="C:\Documents and Settings\Admin\Рабочий стол\2013\картинки новый год\barnev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86454"/>
            <a:ext cx="9144000" cy="1071546"/>
          </a:xfrm>
          <a:prstGeom prst="rect">
            <a:avLst/>
          </a:prstGeom>
          <a:noFill/>
        </p:spPr>
      </p:pic>
      <p:pic>
        <p:nvPicPr>
          <p:cNvPr id="15" name="Picture 4" descr="C:\Documents and Settings\Admin\Рабочий стол\2013\картинки новый год\barnev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</p:spPr>
      </p:pic>
      <p:pic>
        <p:nvPicPr>
          <p:cNvPr id="20488" name="Picture 8" descr="C:\Documents and Settings\Admin\Рабочий стол\2013\картинки новый год\736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4714884"/>
            <a:ext cx="1214446" cy="142876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428736"/>
            <a:ext cx="9144000" cy="247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В какой стране новогоднего дедушку зовут </a:t>
            </a:r>
            <a:r>
              <a:rPr lang="ru-RU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Боббо</a:t>
            </a:r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 Натале?</a:t>
            </a:r>
            <a:b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1. Франция  2. Испания  3. Италия</a:t>
            </a:r>
            <a:endParaRPr lang="ru-RU" sz="3600" b="1" dirty="0">
              <a:solidFill>
                <a:srgbClr val="0000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5538" name="Picture 2" descr="C:\Documents and Settings\Admin\Рабочий стол\2013\картинки новый год\176610872.jpg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4000504"/>
            <a:ext cx="1928826" cy="1857388"/>
          </a:xfrm>
          <a:prstGeom prst="rect">
            <a:avLst/>
          </a:prstGeom>
          <a:noFill/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215074" y="3214686"/>
            <a:ext cx="2714644" cy="785818"/>
          </a:xfrm>
          <a:prstGeom prst="rect">
            <a:avLst/>
          </a:prstGeom>
          <a:solidFill>
            <a:srgbClr val="FF0000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Documents and Settings\Admin\Рабочий стол\2013\картинки новый год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9" name="Picture 7" descr="C:\Documents and Settings\Admin\Рабочий стол\2013\картинки новый год\sneg4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85728"/>
            <a:ext cx="1571604" cy="3357586"/>
          </a:xfrm>
          <a:prstGeom prst="rect">
            <a:avLst/>
          </a:prstGeom>
          <a:noFill/>
        </p:spPr>
      </p:pic>
      <p:pic>
        <p:nvPicPr>
          <p:cNvPr id="18440" name="Picture 8" descr="C:\Documents and Settings\Admin\Рабочий стол\2013\картинки новый год\sneg4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1142976" cy="3214710"/>
          </a:xfrm>
          <a:prstGeom prst="rect">
            <a:avLst/>
          </a:prstGeom>
          <a:noFill/>
        </p:spPr>
      </p:pic>
      <p:pic>
        <p:nvPicPr>
          <p:cNvPr id="5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6752"/>
            <a:ext cx="9144000" cy="7134752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2013\картинки новый год\podarki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5214950"/>
            <a:ext cx="4762500" cy="1333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00166" y="1357298"/>
            <a:ext cx="6357982" cy="2928957"/>
          </a:xfrm>
          <a:prstGeom prst="rect">
            <a:avLst/>
          </a:prstGeom>
        </p:spPr>
        <p:txBody>
          <a:bodyPr>
            <a:prstTxWarp prst="textInflate">
              <a:avLst/>
            </a:prstTxWarp>
            <a:spAutoFit/>
          </a:bodyPr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III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тур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«Угадай мелодию»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C:\Documents and Settings\Admin\Рабочий стол\2013\картинки новый год\divers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428736"/>
            <a:ext cx="666750" cy="781050"/>
          </a:xfrm>
          <a:prstGeom prst="rect">
            <a:avLst/>
          </a:prstGeom>
          <a:noFill/>
        </p:spPr>
      </p:pic>
      <p:pic>
        <p:nvPicPr>
          <p:cNvPr id="17412" name="Picture 4" descr="C:\Documents and Settings\Admin\Рабочий стол\2013\картинки новый год\divers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4500570"/>
            <a:ext cx="666750" cy="781050"/>
          </a:xfrm>
          <a:prstGeom prst="rect">
            <a:avLst/>
          </a:prstGeom>
          <a:noFill/>
        </p:spPr>
      </p:pic>
      <p:pic>
        <p:nvPicPr>
          <p:cNvPr id="12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429132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4071942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2428868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857232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1928802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4643446"/>
            <a:ext cx="495300" cy="438150"/>
          </a:xfrm>
          <a:prstGeom prst="rect">
            <a:avLst/>
          </a:prstGeom>
          <a:noFill/>
        </p:spPr>
      </p:pic>
      <p:pic>
        <p:nvPicPr>
          <p:cNvPr id="18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5429264"/>
            <a:ext cx="495300" cy="438150"/>
          </a:xfrm>
          <a:prstGeom prst="rect">
            <a:avLst/>
          </a:prstGeom>
          <a:noFill/>
        </p:spPr>
      </p:pic>
      <p:pic>
        <p:nvPicPr>
          <p:cNvPr id="19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642918"/>
            <a:ext cx="495300" cy="438150"/>
          </a:xfrm>
          <a:prstGeom prst="rect">
            <a:avLst/>
          </a:prstGeom>
          <a:noFill/>
        </p:spPr>
      </p:pic>
      <p:pic>
        <p:nvPicPr>
          <p:cNvPr id="20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4786322"/>
            <a:ext cx="495300" cy="438150"/>
          </a:xfrm>
          <a:prstGeom prst="rect">
            <a:avLst/>
          </a:prstGeom>
          <a:noFill/>
        </p:spPr>
      </p:pic>
      <p:pic>
        <p:nvPicPr>
          <p:cNvPr id="2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1857364"/>
            <a:ext cx="495300" cy="438150"/>
          </a:xfrm>
          <a:prstGeom prst="rect">
            <a:avLst/>
          </a:prstGeom>
          <a:noFill/>
        </p:spPr>
      </p:pic>
      <p:pic>
        <p:nvPicPr>
          <p:cNvPr id="17413" name="Picture 5" descr="C:\Documents and Settings\Admin\Рабочий стол\2013\картинки новый год\clefs_003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4286256"/>
            <a:ext cx="952500" cy="1095375"/>
          </a:xfrm>
          <a:prstGeom prst="rect">
            <a:avLst/>
          </a:prstGeom>
          <a:noFill/>
        </p:spPr>
      </p:pic>
      <p:pic>
        <p:nvPicPr>
          <p:cNvPr id="17414" name="Picture 6" descr="C:\Documents and Settings\Admin\Рабочий стол\2013\картинки новый год\clefs_003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4480" y="1214422"/>
            <a:ext cx="952500" cy="1095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Documents and Settings\Admin\Рабочий стол\2013\картинки новый год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9" name="Picture 7" descr="C:\Documents and Settings\Admin\Рабочий стол\2013\картинки новый год\sneg4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85728"/>
            <a:ext cx="1571604" cy="3357586"/>
          </a:xfrm>
          <a:prstGeom prst="rect">
            <a:avLst/>
          </a:prstGeom>
          <a:noFill/>
        </p:spPr>
      </p:pic>
      <p:pic>
        <p:nvPicPr>
          <p:cNvPr id="18440" name="Picture 8" descr="C:\Documents and Settings\Admin\Рабочий стол\2013\картинки новый год\sneg4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1142976" cy="3214710"/>
          </a:xfrm>
          <a:prstGeom prst="rect">
            <a:avLst/>
          </a:prstGeom>
          <a:noFill/>
        </p:spPr>
      </p:pic>
      <p:pic>
        <p:nvPicPr>
          <p:cNvPr id="5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6752"/>
            <a:ext cx="9144000" cy="7134752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2013\картинки новый год\podarki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5214950"/>
            <a:ext cx="4762500" cy="1333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00166" y="1357298"/>
            <a:ext cx="6357982" cy="3429024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ПОЗДРАВЛЯЕМ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ПОБЕДИТЕЛЕЙ!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429132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071942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2428868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857232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1928802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643446"/>
            <a:ext cx="495300" cy="438150"/>
          </a:xfrm>
          <a:prstGeom prst="rect">
            <a:avLst/>
          </a:prstGeom>
          <a:noFill/>
        </p:spPr>
      </p:pic>
      <p:pic>
        <p:nvPicPr>
          <p:cNvPr id="18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5429264"/>
            <a:ext cx="495300" cy="438150"/>
          </a:xfrm>
          <a:prstGeom prst="rect">
            <a:avLst/>
          </a:prstGeom>
          <a:noFill/>
        </p:spPr>
      </p:pic>
      <p:pic>
        <p:nvPicPr>
          <p:cNvPr id="19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642918"/>
            <a:ext cx="495300" cy="438150"/>
          </a:xfrm>
          <a:prstGeom prst="rect">
            <a:avLst/>
          </a:prstGeom>
          <a:noFill/>
        </p:spPr>
      </p:pic>
      <p:pic>
        <p:nvPicPr>
          <p:cNvPr id="20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4786322"/>
            <a:ext cx="495300" cy="438150"/>
          </a:xfrm>
          <a:prstGeom prst="rect">
            <a:avLst/>
          </a:prstGeom>
          <a:noFill/>
        </p:spPr>
      </p:pic>
      <p:pic>
        <p:nvPicPr>
          <p:cNvPr id="2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1857364"/>
            <a:ext cx="495300" cy="438150"/>
          </a:xfrm>
          <a:prstGeom prst="rect">
            <a:avLst/>
          </a:prstGeom>
          <a:noFill/>
        </p:spPr>
      </p:pic>
      <p:pic>
        <p:nvPicPr>
          <p:cNvPr id="67591" name="Picture 7" descr="C:\Documents and Settings\Admin\Рабочий стол\2013\картинки новый год\0_186f4_8865d478_orig.jpg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2500306"/>
            <a:ext cx="1509717" cy="3752850"/>
          </a:xfrm>
          <a:prstGeom prst="rect">
            <a:avLst/>
          </a:prstGeom>
          <a:noFill/>
        </p:spPr>
      </p:pic>
      <p:pic>
        <p:nvPicPr>
          <p:cNvPr id="67592" name="Picture 8" descr="C:\Documents and Settings\Admin\Рабочий стол\2013\картинки новый год\0_186f4_8865d478_orig.jpg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3105150"/>
            <a:ext cx="1509717" cy="3752850"/>
          </a:xfrm>
          <a:prstGeom prst="rect">
            <a:avLst/>
          </a:prstGeom>
          <a:noFill/>
        </p:spPr>
      </p:pic>
      <p:pic>
        <p:nvPicPr>
          <p:cNvPr id="67593" name="Picture 9" descr="C:\Documents and Settings\Admin\Рабочий стол\2013\картинки новый год\0_186f4_8865d478_orig.jpg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2786058"/>
            <a:ext cx="1714512" cy="3752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3475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428728" y="1571612"/>
            <a:ext cx="69294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В презентации использованы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материалы с сайта «Методическая копилка учителя, воспитателя, родителя»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http://zanimatika.narod.ru/index.htm</a:t>
            </a:r>
          </a:p>
          <a:p>
            <a:endParaRPr lang="ru-RU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428728" y="1571612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	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8215370" cy="907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Интернет ресурсы:</a:t>
            </a:r>
            <a:r>
              <a:rPr lang="ru-RU" sz="2400" dirty="0" smtClean="0">
                <a:solidFill>
                  <a:srgbClr val="0000FF"/>
                </a:solidFill>
              </a:rPr>
              <a:t>( анимированные картинки)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00FF"/>
                </a:solidFill>
              </a:rPr>
              <a:t>Розовый </a:t>
            </a:r>
            <a:r>
              <a:rPr lang="ru-RU" sz="2400" dirty="0" smtClean="0">
                <a:solidFill>
                  <a:srgbClr val="0000FF"/>
                </a:solidFill>
              </a:rPr>
              <a:t>шаблон для </a:t>
            </a:r>
            <a:r>
              <a:rPr lang="ru-RU" sz="2400" dirty="0" smtClean="0">
                <a:solidFill>
                  <a:srgbClr val="0000FF"/>
                </a:solidFill>
              </a:rPr>
              <a:t>презентации.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ru-RU" sz="2400" u="sng" dirty="0" smtClean="0">
                <a:solidFill>
                  <a:srgbClr val="0000FF"/>
                </a:solidFill>
                <a:hlinkClick r:id="rId2"/>
              </a:rPr>
              <a:t>http</a:t>
            </a:r>
            <a:r>
              <a:rPr lang="ru-RU" sz="2400" u="sng" dirty="0" smtClean="0">
                <a:solidFill>
                  <a:srgbClr val="0000FF"/>
                </a:solidFill>
                <a:hlinkClick r:id="rId2"/>
              </a:rPr>
              <a:t>://</a:t>
            </a:r>
            <a:r>
              <a:rPr lang="ru-RU" sz="2400" u="sng" dirty="0" smtClean="0">
                <a:solidFill>
                  <a:srgbClr val="0000FF"/>
                </a:solidFill>
                <a:hlinkClick r:id="rId2"/>
              </a:rPr>
              <a:t>imgfotki.yandex.ru/get/4913/44774248.10a/0_67dd3_fcd94083_XL</a:t>
            </a:r>
            <a:endParaRPr lang="ru-RU" sz="2400" u="sng" dirty="0" smtClean="0">
              <a:solidFill>
                <a:srgbClr val="0000FF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solidFill>
                  <a:srgbClr val="0000FF"/>
                </a:solidFill>
              </a:rPr>
              <a:t>Звезда розовая.</a:t>
            </a:r>
            <a:r>
              <a:rPr lang="en-US" sz="2400" dirty="0" smtClean="0">
                <a:solidFill>
                  <a:srgbClr val="0000FF"/>
                </a:solidFill>
              </a:rPr>
              <a:t> http</a:t>
            </a:r>
            <a:r>
              <a:rPr lang="en-US" sz="2400" dirty="0" smtClean="0">
                <a:solidFill>
                  <a:srgbClr val="0000FF"/>
                </a:solidFill>
              </a:rPr>
              <a:t>://priroda.inc.ru/prazdnik/anima/gif/Sterne0003.gif</a:t>
            </a:r>
            <a:endParaRPr lang="ru-RU" sz="2400" dirty="0" smtClean="0">
              <a:solidFill>
                <a:srgbClr val="0000FF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solidFill>
                  <a:srgbClr val="0000FF"/>
                </a:solidFill>
              </a:rPr>
              <a:t>Дед мороз со снеговиком танцуют. </a:t>
            </a:r>
          </a:p>
          <a:p>
            <a:pPr marL="457200" indent="-457200"/>
            <a:r>
              <a:rPr lang="ru-RU" sz="2400" dirty="0" smtClean="0">
                <a:solidFill>
                  <a:srgbClr val="0000FF"/>
                </a:solidFill>
                <a:hlinkClick r:id="rId3"/>
              </a:rPr>
              <a:t>http</a:t>
            </a:r>
            <a:r>
              <a:rPr lang="ru-RU" sz="2400" dirty="0" smtClean="0">
                <a:solidFill>
                  <a:srgbClr val="0000FF"/>
                </a:solidFill>
                <a:hlinkClick r:id="rId3"/>
              </a:rPr>
              <a:t>://</a:t>
            </a:r>
            <a:r>
              <a:rPr lang="ru-RU" sz="2400" dirty="0" smtClean="0">
                <a:solidFill>
                  <a:srgbClr val="0000FF"/>
                </a:solidFill>
                <a:hlinkClick r:id="rId3"/>
              </a:rPr>
              <a:t>img.photobucket.com/albums/v469/laisey/Icons%20Christmas/polka.gif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457200" indent="-457200"/>
            <a:r>
              <a:rPr lang="en-US" sz="2400" dirty="0" smtClean="0">
                <a:solidFill>
                  <a:srgbClr val="0000FF"/>
                </a:solidFill>
              </a:rPr>
              <a:t>4.</a:t>
            </a:r>
            <a:r>
              <a:rPr lang="ru-RU" sz="2400" dirty="0" smtClean="0">
                <a:solidFill>
                  <a:srgbClr val="0000FF"/>
                </a:solidFill>
              </a:rPr>
              <a:t>Снеговик с метлой. </a:t>
            </a:r>
            <a:r>
              <a:rPr lang="en-US" sz="2400" u="sng" dirty="0" smtClean="0">
                <a:solidFill>
                  <a:srgbClr val="0000FF"/>
                </a:solidFill>
              </a:rPr>
              <a:t>http://priroda.inc.ru/prazdnik/anima/gif/snowmann0002.gif</a:t>
            </a:r>
            <a:endParaRPr lang="ru-RU" sz="2400" u="sng" dirty="0" smtClean="0">
              <a:solidFill>
                <a:srgbClr val="0000FF"/>
              </a:solidFill>
            </a:endParaRPr>
          </a:p>
          <a:p>
            <a:pPr marL="457200" indent="-457200"/>
            <a:r>
              <a:rPr lang="ru-RU" sz="2400" dirty="0" smtClean="0">
                <a:solidFill>
                  <a:srgbClr val="0000FF"/>
                </a:solidFill>
              </a:rPr>
              <a:t>5.Группа снеговиков. </a:t>
            </a:r>
            <a:r>
              <a:rPr lang="ru-RU" sz="2400" u="sng" dirty="0" smtClean="0">
                <a:hlinkClick r:id="rId4"/>
              </a:rPr>
              <a:t>http://smayli.ru/data/smiles/zimaa-216.gif</a:t>
            </a:r>
            <a:endParaRPr lang="ru-RU" sz="2400" dirty="0" smtClean="0"/>
          </a:p>
          <a:p>
            <a:pPr marL="457200" indent="-457200"/>
            <a:r>
              <a:rPr lang="ru-RU" sz="2400" dirty="0" smtClean="0">
                <a:solidFill>
                  <a:srgbClr val="0000FF"/>
                </a:solidFill>
              </a:rPr>
              <a:t>6.Снеговик в сугробе. </a:t>
            </a:r>
            <a:r>
              <a:rPr lang="ru-RU" sz="2400" u="sng" dirty="0" smtClean="0">
                <a:hlinkClick r:id="rId5"/>
              </a:rPr>
              <a:t>http://smayli.ru/data/smiles/zimaa-51.gif</a:t>
            </a:r>
            <a:endParaRPr lang="ru-RU" sz="2400" dirty="0" smtClean="0"/>
          </a:p>
          <a:p>
            <a:pPr marL="457200" indent="-457200"/>
            <a:r>
              <a:rPr lang="ru-RU" sz="2400" dirty="0" smtClean="0">
                <a:solidFill>
                  <a:srgbClr val="0000FF"/>
                </a:solidFill>
              </a:rPr>
              <a:t>7.  Смайлик снежинка1.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ru-RU" sz="2400" u="sng" dirty="0" smtClean="0">
                <a:hlinkClick r:id="rId6"/>
              </a:rPr>
              <a:t>http</a:t>
            </a:r>
            <a:r>
              <a:rPr lang="ru-RU" sz="2400" u="sng" dirty="0" smtClean="0">
                <a:hlinkClick r:id="rId6"/>
              </a:rPr>
              <a:t>://smayli.ru/data/smiles/zimaa-48.gif</a:t>
            </a:r>
            <a:endParaRPr lang="ru-RU" sz="2400" dirty="0" smtClean="0"/>
          </a:p>
          <a:p>
            <a:pPr marL="457200" indent="-457200"/>
            <a:r>
              <a:rPr lang="ru-RU" sz="2400" dirty="0" smtClean="0">
                <a:solidFill>
                  <a:srgbClr val="0000FF"/>
                </a:solidFill>
              </a:rPr>
              <a:t>8.Звезда голубая. </a:t>
            </a:r>
            <a:r>
              <a:rPr lang="ru-RU" sz="2400" u="sng" dirty="0" smtClean="0">
                <a:hlinkClick r:id="rId7"/>
              </a:rPr>
              <a:t>http://</a:t>
            </a:r>
            <a:r>
              <a:rPr lang="ru-RU" sz="2400" u="sng" dirty="0" smtClean="0">
                <a:hlinkClick r:id="rId7"/>
              </a:rPr>
              <a:t>smayli.ru/data/smiles/zvezdia-388.gif</a:t>
            </a:r>
            <a:endParaRPr lang="ru-RU" sz="2400" u="sng" dirty="0" smtClean="0"/>
          </a:p>
          <a:p>
            <a:pPr marL="457200" indent="-457200"/>
            <a:endParaRPr lang="ru-RU" sz="2400" dirty="0" smtClean="0"/>
          </a:p>
          <a:p>
            <a:pPr marL="457200" indent="-457200"/>
            <a:endParaRPr lang="ru-RU" sz="2400" dirty="0" smtClean="0">
              <a:solidFill>
                <a:srgbClr val="0000FF"/>
              </a:solidFill>
            </a:endParaRPr>
          </a:p>
          <a:p>
            <a:pPr marL="457200" indent="-457200">
              <a:buFontTx/>
              <a:buAutoNum type="arabicPeriod"/>
            </a:pPr>
            <a:endParaRPr lang="ru-RU" sz="2400" dirty="0" smtClean="0">
              <a:solidFill>
                <a:srgbClr val="0000FF"/>
              </a:solidFill>
            </a:endParaRPr>
          </a:p>
          <a:p>
            <a:pPr marL="457200" indent="-457200">
              <a:buFontTx/>
              <a:buAutoNum type="arabicPeriod"/>
            </a:pPr>
            <a:endParaRPr lang="ru-RU" sz="2400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sz="2400" u="sng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noFill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428728" y="1571612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	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50112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9. Дед мороз с гитарой. </a:t>
            </a:r>
            <a:r>
              <a:rPr lang="ru-RU" sz="2400" u="sng" dirty="0" smtClean="0">
                <a:solidFill>
                  <a:srgbClr val="0000FF"/>
                </a:solidFill>
                <a:hlinkClick r:id="rId2"/>
              </a:rPr>
              <a:t>http://</a:t>
            </a:r>
            <a:r>
              <a:rPr lang="ru-RU" sz="2400" u="sng" dirty="0" smtClean="0">
                <a:solidFill>
                  <a:srgbClr val="0000FF"/>
                </a:solidFill>
                <a:hlinkClick r:id="rId2"/>
              </a:rPr>
              <a:t>smayli.ru/data/smiles/zimaa-392.gif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10. Музыкальный знак.</a:t>
            </a:r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hlinkClick r:id="rId3"/>
              </a:rPr>
              <a:t>http://</a:t>
            </a:r>
            <a:r>
              <a:rPr lang="ru-RU" sz="2400" dirty="0" smtClean="0">
                <a:solidFill>
                  <a:srgbClr val="0000FF"/>
                </a:solidFill>
                <a:hlinkClick r:id="rId3"/>
              </a:rPr>
              <a:t>svetlanal.narod.ru/music/music01.gif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11. Новогодний колокольчик. </a:t>
            </a:r>
            <a:r>
              <a:rPr lang="en-US" sz="2400" dirty="0" smtClean="0">
                <a:solidFill>
                  <a:srgbClr val="0000FF"/>
                </a:solidFill>
                <a:hlinkClick r:id="rId4"/>
              </a:rPr>
              <a:t>http://</a:t>
            </a:r>
            <a:r>
              <a:rPr lang="en-US" sz="2400" dirty="0" smtClean="0">
                <a:solidFill>
                  <a:srgbClr val="0000FF"/>
                </a:solidFill>
                <a:hlinkClick r:id="rId4"/>
              </a:rPr>
              <a:t>priroda.inc.ru/prazdnik/anima/gif/BellsSnowR2.gif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12. Ёлка. </a:t>
            </a:r>
            <a:r>
              <a:rPr lang="ru-RU" sz="2400" u="sng" dirty="0" smtClean="0">
                <a:hlinkClick r:id="rId5"/>
              </a:rPr>
              <a:t>http://</a:t>
            </a:r>
            <a:r>
              <a:rPr lang="ru-RU" sz="2400" u="sng" dirty="0" smtClean="0">
                <a:hlinkClick r:id="rId5"/>
              </a:rPr>
              <a:t>imgfotki.yandex.ru/get/4420/85751897.eb/0</a:t>
            </a:r>
          </a:p>
          <a:p>
            <a:r>
              <a:rPr lang="ru-RU" sz="2400" u="sng" dirty="0" smtClean="0">
                <a:hlinkClick r:id="rId5"/>
              </a:rPr>
              <a:t>703f2a0770f6b_XXS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13. Дед Мороз со скрипкой. </a:t>
            </a:r>
            <a:r>
              <a:rPr lang="ru-RU" sz="2400" dirty="0" smtClean="0">
                <a:solidFill>
                  <a:srgbClr val="0000FF"/>
                </a:solidFill>
                <a:hlinkClick r:id="rId6"/>
              </a:rPr>
              <a:t>http://</a:t>
            </a:r>
            <a:r>
              <a:rPr lang="ru-RU" sz="2400" dirty="0" smtClean="0">
                <a:solidFill>
                  <a:srgbClr val="0000FF"/>
                </a:solidFill>
                <a:hlinkClick r:id="rId6"/>
              </a:rPr>
              <a:t>priroda.inc.ru/prazdnik/anima/gif/Santa0033.gif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14. Дед Мороз на машине. </a:t>
            </a:r>
            <a:r>
              <a:rPr lang="ru-RU" sz="2400" dirty="0" smtClean="0">
                <a:solidFill>
                  <a:srgbClr val="0000FF"/>
                </a:solidFill>
                <a:hlinkClick r:id="rId7"/>
              </a:rPr>
              <a:t>http://</a:t>
            </a:r>
            <a:r>
              <a:rPr lang="ru-RU" sz="2400" dirty="0" smtClean="0">
                <a:solidFill>
                  <a:srgbClr val="0000FF"/>
                </a:solidFill>
                <a:hlinkClick r:id="rId7"/>
              </a:rPr>
              <a:t>svetlanal.narod.ru/ny/ny054.gif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15. Зелёный и красный шарики. </a:t>
            </a:r>
            <a:r>
              <a:rPr lang="ru-RU" sz="2400" dirty="0" smtClean="0">
                <a:solidFill>
                  <a:srgbClr val="0000FF"/>
                </a:solidFill>
                <a:hlinkClick r:id="rId8"/>
              </a:rPr>
              <a:t>http</a:t>
            </a:r>
            <a:r>
              <a:rPr lang="ru-RU" sz="2400" dirty="0" smtClean="0">
                <a:solidFill>
                  <a:srgbClr val="0000FF"/>
                </a:solidFill>
                <a:hlinkClick r:id="rId8"/>
              </a:rPr>
              <a:t>://</a:t>
            </a:r>
            <a:r>
              <a:rPr lang="ru-RU" sz="2400" dirty="0" smtClean="0">
                <a:solidFill>
                  <a:srgbClr val="0000FF"/>
                </a:solidFill>
                <a:hlinkClick r:id="rId8"/>
              </a:rPr>
              <a:t>svetlanal.narod.ru/ny/ny244.gif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16.Дед Мороз со списком.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hlinkClick r:id="rId9"/>
              </a:rPr>
              <a:t>http://</a:t>
            </a:r>
            <a:r>
              <a:rPr lang="en-US" sz="2400" dirty="0" smtClean="0">
                <a:solidFill>
                  <a:srgbClr val="0000FF"/>
                </a:solidFill>
                <a:hlinkClick r:id="rId9"/>
              </a:rPr>
              <a:t>priroda.inc.ru/prazdnik/anima/gif/Santa0012.gif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17. Смайлик снежинка 2.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http://priroda.inc.ru/prazdnik/smiley/594.gif</a:t>
            </a:r>
            <a:endParaRPr lang="ru-RU" sz="2400" dirty="0" smtClean="0">
              <a:solidFill>
                <a:srgbClr val="0000FF"/>
              </a:solidFill>
            </a:endParaRPr>
          </a:p>
          <a:p>
            <a:endParaRPr lang="ru-RU" sz="2400" dirty="0" smtClean="0">
              <a:solidFill>
                <a:srgbClr val="0000FF"/>
              </a:solidFill>
            </a:endParaRPr>
          </a:p>
          <a:p>
            <a:endParaRPr lang="ru-RU" sz="2400" dirty="0" smtClean="0">
              <a:solidFill>
                <a:srgbClr val="0000FF"/>
              </a:solidFill>
            </a:endParaRPr>
          </a:p>
          <a:p>
            <a:endParaRPr lang="ru-RU" sz="2400" dirty="0" smtClean="0">
              <a:solidFill>
                <a:srgbClr val="0000FF"/>
              </a:solidFill>
            </a:endParaRP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85728"/>
            <a:ext cx="8143932" cy="6143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9. 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7868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18. Смайлик  моргающий. </a:t>
            </a:r>
            <a:r>
              <a:rPr lang="en-US" sz="2400" dirty="0" smtClean="0">
                <a:solidFill>
                  <a:srgbClr val="0000FF"/>
                </a:solidFill>
                <a:hlinkClick r:id="rId2"/>
              </a:rPr>
              <a:t>http</a:t>
            </a:r>
            <a:r>
              <a:rPr lang="en-US" sz="2400" dirty="0" smtClean="0">
                <a:solidFill>
                  <a:srgbClr val="0000FF"/>
                </a:solidFill>
                <a:hlinkClick r:id="rId2"/>
              </a:rPr>
              <a:t>://</a:t>
            </a:r>
            <a:r>
              <a:rPr lang="en-US" sz="2400" dirty="0" smtClean="0">
                <a:solidFill>
                  <a:srgbClr val="0000FF"/>
                </a:solidFill>
                <a:hlinkClick r:id="rId2"/>
              </a:rPr>
              <a:t>priroda.inc.ru/prazdnik/smiley/358.gif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19.Смайлик в снегу. </a:t>
            </a:r>
            <a:r>
              <a:rPr lang="en-US" sz="2400" dirty="0" smtClean="0">
                <a:solidFill>
                  <a:srgbClr val="0000FF"/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rgbClr val="0000FF"/>
                </a:solidFill>
                <a:hlinkClick r:id="rId3"/>
              </a:rPr>
              <a:t>priroda.inc.ru/prazdnik/smiley/333.gif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20.Смайлик снежинка с палочкой. </a:t>
            </a:r>
            <a:r>
              <a:rPr lang="en-US" sz="2400" dirty="0" smtClean="0">
                <a:solidFill>
                  <a:srgbClr val="0000FF"/>
                </a:solidFill>
                <a:hlinkClick r:id="rId4"/>
              </a:rPr>
              <a:t>http://</a:t>
            </a:r>
            <a:r>
              <a:rPr lang="en-US" sz="2400" dirty="0" smtClean="0">
                <a:solidFill>
                  <a:srgbClr val="0000FF"/>
                </a:solidFill>
                <a:hlinkClick r:id="rId4"/>
              </a:rPr>
              <a:t>priroda.inc.ru/prazdnik/smiley/326.gif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21. Смайлик с подарком и палочкой.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hlinkClick r:id="rId5"/>
              </a:rPr>
              <a:t>http://</a:t>
            </a:r>
            <a:r>
              <a:rPr lang="en-US" sz="2400" dirty="0" smtClean="0">
                <a:solidFill>
                  <a:srgbClr val="0000FF"/>
                </a:solidFill>
                <a:hlinkClick r:id="rId5"/>
              </a:rPr>
              <a:t>priroda.inc.ru/prazdnik/smiley/320.gif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22. Два идущих снеговика. </a:t>
            </a:r>
            <a:r>
              <a:rPr lang="en-US" sz="2400" dirty="0" smtClean="0">
                <a:solidFill>
                  <a:srgbClr val="0000FF"/>
                </a:solidFill>
                <a:hlinkClick r:id="rId6"/>
              </a:rPr>
              <a:t>http</a:t>
            </a:r>
            <a:r>
              <a:rPr lang="en-US" sz="2400" dirty="0" smtClean="0">
                <a:solidFill>
                  <a:srgbClr val="0000FF"/>
                </a:solidFill>
                <a:hlinkClick r:id="rId6"/>
              </a:rPr>
              <a:t>://</a:t>
            </a:r>
            <a:r>
              <a:rPr lang="en-US" sz="2400" dirty="0" smtClean="0">
                <a:solidFill>
                  <a:srgbClr val="0000FF"/>
                </a:solidFill>
                <a:hlinkClick r:id="rId6"/>
              </a:rPr>
              <a:t>s46.radikal.ru/i111/0912/f6/0d8c131e7933.gif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23. Гирлянда лампочек. </a:t>
            </a:r>
            <a:r>
              <a:rPr lang="en-US" sz="2400" dirty="0" smtClean="0">
                <a:solidFill>
                  <a:srgbClr val="0000FF"/>
                </a:solidFill>
                <a:hlinkClick r:id="rId7"/>
              </a:rPr>
              <a:t>http://</a:t>
            </a:r>
            <a:r>
              <a:rPr lang="en-US" sz="2400" dirty="0" smtClean="0">
                <a:solidFill>
                  <a:srgbClr val="0000FF"/>
                </a:solidFill>
                <a:hlinkClick r:id="rId7"/>
              </a:rPr>
              <a:t>priroda.inc.ru/prazdnik/anima/gif/lijn22.gif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24. Шарики красный и полосатый сине –голубой. </a:t>
            </a:r>
            <a:r>
              <a:rPr lang="en-US" sz="2400" dirty="0" smtClean="0">
                <a:solidFill>
                  <a:srgbClr val="0000FF"/>
                </a:solidFill>
                <a:hlinkClick r:id="rId8"/>
              </a:rPr>
              <a:t>http://</a:t>
            </a:r>
            <a:r>
              <a:rPr lang="en-US" sz="2400" dirty="0" smtClean="0">
                <a:solidFill>
                  <a:srgbClr val="0000FF"/>
                </a:solidFill>
                <a:hlinkClick r:id="rId8"/>
              </a:rPr>
              <a:t>priroda.inc.ru/prazdnik/anima/kerst/kerstballen_117.gif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25.Дед Мороз с гармошкой и снеговиком. </a:t>
            </a:r>
            <a:r>
              <a:rPr lang="ru-RU" sz="2400" dirty="0" smtClean="0">
                <a:solidFill>
                  <a:srgbClr val="0000FF"/>
                </a:solidFill>
                <a:hlinkClick r:id="rId9"/>
              </a:rPr>
              <a:t>http://miranimashek.com/_</a:t>
            </a:r>
            <a:r>
              <a:rPr lang="ru-RU" sz="2400" dirty="0" smtClean="0">
                <a:solidFill>
                  <a:srgbClr val="0000FF"/>
                </a:solidFill>
                <a:hlinkClick r:id="rId9"/>
              </a:rPr>
              <a:t>ph/559/2/469738445.gif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26. Елочная бордюра.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00FF"/>
                </a:solidFill>
              </a:rPr>
              <a:t>http://priroda.inc.ru/imag/barnev.gif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27. Дед Мороз на санях. </a:t>
            </a:r>
            <a:r>
              <a:rPr lang="en-US" sz="2400" dirty="0" smtClean="0">
                <a:solidFill>
                  <a:srgbClr val="0000FF"/>
                </a:solidFill>
                <a:hlinkClick r:id="rId2"/>
              </a:rPr>
              <a:t>http</a:t>
            </a:r>
            <a:r>
              <a:rPr lang="en-US" sz="2400" dirty="0" smtClean="0">
                <a:solidFill>
                  <a:srgbClr val="0000FF"/>
                </a:solidFill>
                <a:hlinkClick r:id="rId2"/>
              </a:rPr>
              <a:t>://miranimashek.com/_</a:t>
            </a:r>
            <a:r>
              <a:rPr lang="en-US" sz="2400" dirty="0" smtClean="0">
                <a:solidFill>
                  <a:srgbClr val="0000FF"/>
                </a:solidFill>
                <a:hlinkClick r:id="rId2"/>
              </a:rPr>
              <a:t>ph/559/1/919847329.jpg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28. Читающая женщина. </a:t>
            </a:r>
            <a:r>
              <a:rPr lang="ru-RU" sz="2400" dirty="0" smtClean="0">
                <a:solidFill>
                  <a:srgbClr val="0000FF"/>
                </a:solidFill>
              </a:rPr>
              <a:t>http://svetlanal.narod.ru/mw/mw078.gif</a:t>
            </a:r>
          </a:p>
          <a:p>
            <a:endParaRPr lang="ru-RU" sz="2400" dirty="0" smtClean="0">
              <a:solidFill>
                <a:srgbClr val="0000FF"/>
              </a:solidFill>
            </a:endParaRPr>
          </a:p>
          <a:p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6752"/>
            <a:ext cx="9144000" cy="71347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1285860"/>
            <a:ext cx="5857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Как называется элементарная частица – кристаллик </a:t>
            </a:r>
            <a:r>
              <a:rPr lang="ru-RU" sz="32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снега</a:t>
            </a:r>
            <a:r>
              <a:rPr lang="ru-RU" sz="32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?</a:t>
            </a:r>
          </a:p>
        </p:txBody>
      </p:sp>
      <p:pic>
        <p:nvPicPr>
          <p:cNvPr id="4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642918"/>
            <a:ext cx="495300" cy="438150"/>
          </a:xfrm>
          <a:prstGeom prst="rect">
            <a:avLst/>
          </a:prstGeom>
          <a:noFill/>
        </p:spPr>
      </p:pic>
      <p:pic>
        <p:nvPicPr>
          <p:cNvPr id="5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28604"/>
            <a:ext cx="495300" cy="438150"/>
          </a:xfrm>
          <a:prstGeom prst="rect">
            <a:avLst/>
          </a:prstGeom>
          <a:noFill/>
        </p:spPr>
      </p:pic>
      <p:pic>
        <p:nvPicPr>
          <p:cNvPr id="6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643446"/>
            <a:ext cx="495300" cy="438150"/>
          </a:xfrm>
          <a:prstGeom prst="rect">
            <a:avLst/>
          </a:prstGeom>
          <a:noFill/>
        </p:spPr>
      </p:pic>
      <p:pic>
        <p:nvPicPr>
          <p:cNvPr id="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000636"/>
            <a:ext cx="495300" cy="438150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2013\картинки новый год\divers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642918"/>
            <a:ext cx="1143008" cy="757240"/>
          </a:xfrm>
          <a:prstGeom prst="rect">
            <a:avLst/>
          </a:prstGeom>
          <a:noFill/>
        </p:spPr>
      </p:pic>
      <p:pic>
        <p:nvPicPr>
          <p:cNvPr id="10" name="Рисунок 9" descr="zvezdia-39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4714884"/>
            <a:ext cx="714375" cy="714375"/>
          </a:xfrm>
          <a:prstGeom prst="rect">
            <a:avLst/>
          </a:prstGeom>
        </p:spPr>
      </p:pic>
      <p:pic>
        <p:nvPicPr>
          <p:cNvPr id="11" name="Рисунок 10" descr="zvezdia-39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4714884"/>
            <a:ext cx="714375" cy="714375"/>
          </a:xfrm>
          <a:prstGeom prst="rect">
            <a:avLst/>
          </a:prstGeom>
        </p:spPr>
      </p:pic>
      <p:pic>
        <p:nvPicPr>
          <p:cNvPr id="12" name="Рисунок 11" descr="zvezdia-39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3357562"/>
            <a:ext cx="714375" cy="714375"/>
          </a:xfrm>
          <a:prstGeom prst="rect">
            <a:avLst/>
          </a:prstGeom>
        </p:spPr>
      </p:pic>
      <p:pic>
        <p:nvPicPr>
          <p:cNvPr id="13" name="Рисунок 12" descr="zvezdia-39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3643314"/>
            <a:ext cx="714375" cy="714375"/>
          </a:xfrm>
          <a:prstGeom prst="rect">
            <a:avLst/>
          </a:prstGeom>
        </p:spPr>
      </p:pic>
      <p:pic>
        <p:nvPicPr>
          <p:cNvPr id="14" name="Picture 3" descr="C:\Documents and Settings\Admin\Рабочий стол\2013\картинки новый год\divers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357298"/>
            <a:ext cx="1143008" cy="75724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2013\картинки новый год\32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3786190"/>
            <a:ext cx="1285884" cy="1000132"/>
          </a:xfrm>
          <a:prstGeom prst="rect">
            <a:avLst/>
          </a:prstGeom>
          <a:noFill/>
        </p:spPr>
      </p:pic>
      <p:pic>
        <p:nvPicPr>
          <p:cNvPr id="16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2500306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1142984"/>
            <a:ext cx="495300" cy="438150"/>
          </a:xfrm>
          <a:prstGeom prst="rect">
            <a:avLst/>
          </a:prstGeom>
          <a:noFill/>
        </p:spPr>
      </p:pic>
      <p:pic>
        <p:nvPicPr>
          <p:cNvPr id="18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500438"/>
            <a:ext cx="495300" cy="438150"/>
          </a:xfrm>
          <a:prstGeom prst="rect">
            <a:avLst/>
          </a:prstGeom>
          <a:noFill/>
        </p:spPr>
      </p:pic>
      <p:pic>
        <p:nvPicPr>
          <p:cNvPr id="19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3500438"/>
            <a:ext cx="495300" cy="59055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2013\картинки новый год\358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710" y="0"/>
            <a:ext cx="1119189" cy="714380"/>
          </a:xfrm>
          <a:prstGeom prst="rect">
            <a:avLst/>
          </a:prstGeom>
          <a:noFill/>
        </p:spPr>
      </p:pic>
      <p:pic>
        <p:nvPicPr>
          <p:cNvPr id="23" name="Рисунок 22" descr="0_c488a_3f3acfb0_L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86644" y="4929198"/>
            <a:ext cx="1390650" cy="140017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6752"/>
            <a:ext cx="9144000" cy="71347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1142984"/>
            <a:ext cx="6357982" cy="247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Как называется любимая зимняя народная скульптура из снега?</a:t>
            </a:r>
            <a:endParaRPr lang="ru-RU" sz="36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0_c4884_de7009db_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929066"/>
            <a:ext cx="1285852" cy="1638278"/>
          </a:xfrm>
          <a:prstGeom prst="rect">
            <a:avLst/>
          </a:prstGeom>
        </p:spPr>
      </p:pic>
      <p:pic>
        <p:nvPicPr>
          <p:cNvPr id="2052" name="Picture 4" descr="C:\Documents and Settings\Admin\Рабочий стол\2013\картинки новый год\divers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929066"/>
            <a:ext cx="666750" cy="78105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2013\картинки новый год\divers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000504"/>
            <a:ext cx="666750" cy="781050"/>
          </a:xfrm>
          <a:prstGeom prst="rect">
            <a:avLst/>
          </a:prstGeom>
          <a:noFill/>
        </p:spPr>
      </p:pic>
      <p:pic>
        <p:nvPicPr>
          <p:cNvPr id="10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000504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785794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857232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857232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1857364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2357430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714752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4786322"/>
            <a:ext cx="495300" cy="438150"/>
          </a:xfrm>
          <a:prstGeom prst="rect">
            <a:avLst/>
          </a:prstGeom>
          <a:noFill/>
        </p:spPr>
      </p:pic>
      <p:pic>
        <p:nvPicPr>
          <p:cNvPr id="18" name="Рисунок 17" descr="0_c488a_3f3acfb0_L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15206" y="4857760"/>
            <a:ext cx="1390650" cy="1400174"/>
          </a:xfrm>
          <a:prstGeom prst="rect">
            <a:avLst/>
          </a:prstGeom>
        </p:spPr>
      </p:pic>
      <p:pic>
        <p:nvPicPr>
          <p:cNvPr id="19" name="Picture 4" descr="C:\Documents and Settings\Admin\Рабочий стол\2013\картинки новый год\358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710" y="0"/>
            <a:ext cx="1119189" cy="7143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6752"/>
            <a:ext cx="9144000" cy="7134752"/>
          </a:xfrm>
          <a:prstGeom prst="rect">
            <a:avLst/>
          </a:prstGeom>
          <a:noFill/>
        </p:spPr>
      </p:pic>
      <p:pic>
        <p:nvPicPr>
          <p:cNvPr id="3" name="Picture 4" descr="C:\Documents and Settings\Admin\Рабочий стол\2013\картинки новый год\35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0"/>
            <a:ext cx="1119189" cy="714380"/>
          </a:xfrm>
          <a:prstGeom prst="rect">
            <a:avLst/>
          </a:prstGeom>
          <a:noFill/>
        </p:spPr>
      </p:pic>
      <p:pic>
        <p:nvPicPr>
          <p:cNvPr id="4" name="Рисунок 3" descr="0_c488a_3f3acfb0_L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4857760"/>
            <a:ext cx="1390650" cy="14001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0651" y="1428736"/>
            <a:ext cx="456407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Бел, а не сахар, 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нет ног, а идёт.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 Что это? </a:t>
            </a:r>
            <a:endParaRPr lang="ru-RU" sz="40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 descr="9f73ea793b9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32" y="3286124"/>
            <a:ext cx="1643042" cy="1871669"/>
          </a:xfrm>
          <a:prstGeom prst="rect">
            <a:avLst/>
          </a:prstGeom>
        </p:spPr>
      </p:pic>
      <p:pic>
        <p:nvPicPr>
          <p:cNvPr id="3077" name="Picture 5" descr="C:\Documents and Settings\Admin\Рабочий стол\2013\картинки новый год\zvezd8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285728"/>
            <a:ext cx="1857388" cy="1290641"/>
          </a:xfrm>
          <a:prstGeom prst="rect">
            <a:avLst/>
          </a:prstGeom>
          <a:noFill/>
        </p:spPr>
      </p:pic>
      <p:pic>
        <p:nvPicPr>
          <p:cNvPr id="11" name="Picture 5" descr="C:\Documents and Settings\Admin\Рабочий стол\2013\картинки новый год\zvezd8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357166"/>
            <a:ext cx="1857388" cy="1290641"/>
          </a:xfrm>
          <a:prstGeom prst="rect">
            <a:avLst/>
          </a:prstGeom>
          <a:noFill/>
        </p:spPr>
      </p:pic>
      <p:pic>
        <p:nvPicPr>
          <p:cNvPr id="1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4000504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28" y="2143116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1714488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4643446"/>
            <a:ext cx="495300" cy="438150"/>
          </a:xfrm>
          <a:prstGeom prst="rect">
            <a:avLst/>
          </a:prstGeom>
          <a:noFill/>
        </p:spPr>
      </p:pic>
      <p:pic>
        <p:nvPicPr>
          <p:cNvPr id="19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4286256"/>
            <a:ext cx="495300" cy="438150"/>
          </a:xfrm>
          <a:prstGeom prst="rect">
            <a:avLst/>
          </a:prstGeom>
          <a:noFill/>
        </p:spPr>
      </p:pic>
      <p:pic>
        <p:nvPicPr>
          <p:cNvPr id="20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3042" y="3071810"/>
            <a:ext cx="495300" cy="438150"/>
          </a:xfrm>
          <a:prstGeom prst="rect">
            <a:avLst/>
          </a:prstGeom>
          <a:noFill/>
        </p:spPr>
      </p:pic>
      <p:pic>
        <p:nvPicPr>
          <p:cNvPr id="21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3071810"/>
            <a:ext cx="495300" cy="438150"/>
          </a:xfrm>
          <a:prstGeom prst="rect">
            <a:avLst/>
          </a:prstGeom>
          <a:noFill/>
        </p:spPr>
      </p:pic>
      <p:pic>
        <p:nvPicPr>
          <p:cNvPr id="22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1285860"/>
            <a:ext cx="495300" cy="438150"/>
          </a:xfrm>
          <a:prstGeom prst="rect">
            <a:avLst/>
          </a:prstGeom>
          <a:noFill/>
        </p:spPr>
      </p:pic>
      <p:pic>
        <p:nvPicPr>
          <p:cNvPr id="25" name="Picture 5" descr="C:\Documents and Settings\Admin\Рабочий стол\2013\картинки новый год\divers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3357562"/>
            <a:ext cx="666750" cy="78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54.ru/sites/default/files/upload/2010/12/0_1e260_b88eeb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6752"/>
            <a:ext cx="9144000" cy="71347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0232" y="928670"/>
            <a:ext cx="61436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Какой город Золотого кольца России недавно признан родиной Снегурочки?</a:t>
            </a:r>
            <a:endParaRPr lang="ru-RU" sz="40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2" name="Picture 6" descr="&amp;Scy;&amp;ncy;&amp;iecy;&amp;gcy;&amp;ucy;&amp;rcy;&amp;ocy;&amp;chcy;&amp;kcy;&amp;acy; &amp;scy; &amp;Ncy;&amp;ocy;&amp;vcy;&amp;ycy;&amp;mcy; &amp;gcy;&amp;ocy;&amp;dcy;&amp;ocy;&amp;mcy;"/>
          <p:cNvPicPr>
            <a:picLocks noChangeAspect="1" noChangeArrowheads="1"/>
          </p:cNvPicPr>
          <p:nvPr/>
        </p:nvPicPr>
        <p:blipFill>
          <a:blip r:embed="rId3" cstate="print"/>
          <a:srcRect l="60000" t="11746" r="4642"/>
          <a:stretch>
            <a:fillRect/>
          </a:stretch>
        </p:blipFill>
        <p:spPr bwMode="auto">
          <a:xfrm>
            <a:off x="1142976" y="1714488"/>
            <a:ext cx="1500198" cy="2286016"/>
          </a:xfrm>
          <a:prstGeom prst="rect">
            <a:avLst/>
          </a:prstGeom>
          <a:noFill/>
        </p:spPr>
      </p:pic>
      <p:pic>
        <p:nvPicPr>
          <p:cNvPr id="8" name="Picture 4" descr="C:\Documents and Settings\Admin\Рабочий стол\2013\картинки новый год\358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0"/>
            <a:ext cx="1119189" cy="714380"/>
          </a:xfrm>
          <a:prstGeom prst="rect">
            <a:avLst/>
          </a:prstGeom>
          <a:noFill/>
        </p:spPr>
      </p:pic>
      <p:pic>
        <p:nvPicPr>
          <p:cNvPr id="9" name="Рисунок 8" descr="0_c488a_3f3acfb0_L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4857760"/>
            <a:ext cx="1390650" cy="1400174"/>
          </a:xfrm>
          <a:prstGeom prst="rect">
            <a:avLst/>
          </a:prstGeom>
        </p:spPr>
      </p:pic>
      <p:pic>
        <p:nvPicPr>
          <p:cNvPr id="10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4643446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857232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857760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2285992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9" descr="C:\Documents and Settings\Admin\Рабочий стол\Documents\картинки пнима\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857232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4857760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4929198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2571744"/>
            <a:ext cx="495300" cy="438150"/>
          </a:xfrm>
          <a:prstGeom prst="rect">
            <a:avLst/>
          </a:prstGeom>
          <a:noFill/>
        </p:spPr>
      </p:pic>
      <p:pic>
        <p:nvPicPr>
          <p:cNvPr id="18" name="Picture 7" descr="C:\Documents and Settings\Admin\Рабочий стол\Documents\картинки пнима\star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2571744"/>
            <a:ext cx="495300" cy="438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930</Words>
  <Application>Microsoft Office PowerPoint</Application>
  <PresentationFormat>Экран (4:3)</PresentationFormat>
  <Paragraphs>204</Paragraphs>
  <Slides>58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78</cp:revision>
  <dcterms:created xsi:type="dcterms:W3CDTF">2012-12-15T10:42:00Z</dcterms:created>
  <dcterms:modified xsi:type="dcterms:W3CDTF">2013-02-15T14:47:17Z</dcterms:modified>
</cp:coreProperties>
</file>