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62" r:id="rId3"/>
    <p:sldId id="258" r:id="rId4"/>
    <p:sldId id="263" r:id="rId5"/>
    <p:sldId id="261" r:id="rId6"/>
    <p:sldId id="259" r:id="rId7"/>
    <p:sldId id="265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62" y="1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A45B16-425E-413D-B189-F8D54DED64B0}" type="datetimeFigureOut">
              <a:rPr lang="ru-RU" smtClean="0"/>
              <a:t>09.12.2020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D8CE06-21CE-4326-9479-8C9FE2D074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96869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D8CE06-21CE-4326-9479-8C9FE2D07487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51164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7B0943-C193-42F1-9B3D-7A048A27C8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52F5129-5358-4ABA-A2CC-97D1C78596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3CA28D3-CDD6-4A96-AD9E-50BB7B7DC2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C2B4B-6BCA-4941-853A-65B66A630971}" type="datetimeFigureOut">
              <a:rPr lang="ru-RU" smtClean="0"/>
              <a:t>09.12.2020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7F6010A-0B65-4DDD-A8B5-4D520F0DE1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54D1AEB-8D60-45F3-BD6B-B0631E4B2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A057C-659C-4079-B6BB-5A236953DE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3781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8805E2-5E91-4C0B-ADCE-2B4C29E703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1816F81-4A2D-48F3-B5F3-5F19F71B75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4DEA8D5-95FF-44ED-B4F1-7A1B1B711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C2B4B-6BCA-4941-853A-65B66A630971}" type="datetimeFigureOut">
              <a:rPr lang="ru-RU" smtClean="0"/>
              <a:t>09.12.2020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BAC0954-666A-4DF4-814F-E90B01DA6E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D5C3B6D-F670-43D6-991D-B04475AB87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A057C-659C-4079-B6BB-5A236953DE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96942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3814BD2-0085-4CDA-AB0C-83B03309839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A6D811C-56F5-4402-8127-3B35D9E7F8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C6525AD-3267-41F1-BAD6-D534F899A0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C2B4B-6BCA-4941-853A-65B66A630971}" type="datetimeFigureOut">
              <a:rPr lang="ru-RU" smtClean="0"/>
              <a:t>09.12.2020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C1DC0BC-8B48-4D33-BAB0-C36BC217D8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ABFA720-0C56-41E0-B804-7BC9E440C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A057C-659C-4079-B6BB-5A236953DE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5082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BFD916-F943-4116-9F51-E20F41B9CE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22084FB-748F-468A-B0BC-21A4884B5C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FBE34C9-48B2-4E82-B696-BBAC8B0FA3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C2B4B-6BCA-4941-853A-65B66A630971}" type="datetimeFigureOut">
              <a:rPr lang="ru-RU" smtClean="0"/>
              <a:t>09.12.2020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2CB8F29-DFC0-4EC1-A29E-38E749CF8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DBE77F5-D7F4-4262-BFC8-9D4AE453B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A057C-659C-4079-B6BB-5A236953DE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19762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643710-2A21-43C2-9490-E6773350F2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F3BA982-A951-4CB3-A170-3FCA595C72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C54F8B-2377-4493-8ADC-F21FCAFDFE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C2B4B-6BCA-4941-853A-65B66A630971}" type="datetimeFigureOut">
              <a:rPr lang="ru-RU" smtClean="0"/>
              <a:t>09.12.2020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D3E445-F7BF-4131-BC1F-35FCE868F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D2625F-61EB-49C1-8B34-0963D53ED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A057C-659C-4079-B6BB-5A236953DE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23271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19EC7B-F895-4AF0-AAA6-6FB9DB9604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82CB139-6D07-4E1C-A7EC-86400F687C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98A0DE9-E35D-4ECB-B30C-D65133DA87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C2FAE62-37E4-4553-B246-C11315A5D1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C2B4B-6BCA-4941-853A-65B66A630971}" type="datetimeFigureOut">
              <a:rPr lang="ru-RU" smtClean="0"/>
              <a:t>09.12.2020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BE97402-98A8-4DE6-97CB-F999933B36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058BA30-E9C4-433C-B43C-6E4C61716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A057C-659C-4079-B6BB-5A236953DE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77002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787428-3350-4567-90FE-E0FCF4097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E314CB6-E356-4386-9E1C-C382AE408A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3C5E95F-B012-40F6-BDA9-BA9243105B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EEA5BA1-F06A-4984-9F2B-3B68CA024B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4ED0F82-A8BF-403B-9C7D-7021E519E32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AED8FE7-9126-452D-9377-004F2BA00B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C2B4B-6BCA-4941-853A-65B66A630971}" type="datetimeFigureOut">
              <a:rPr lang="ru-RU" smtClean="0"/>
              <a:t>09.12.2020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CD20673-3347-4048-8D74-0A5BF2A634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DE5D62C-77EE-477F-B091-C25E7C7CD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A057C-659C-4079-B6BB-5A236953DE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62824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6E9EAC-AE54-4EAC-B265-96AAB7E3EE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B428E62-141E-47B7-837D-CB7CF141E8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C2B4B-6BCA-4941-853A-65B66A630971}" type="datetimeFigureOut">
              <a:rPr lang="ru-RU" smtClean="0"/>
              <a:t>09.12.2020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7BE4423-44F1-41CA-8EDB-A2391FA804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6255CCA-2F90-4A99-B82D-045CA441E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A057C-659C-4079-B6BB-5A236953DE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4279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943E579-0DFB-4D41-83DC-31140B0EA8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C2B4B-6BCA-4941-853A-65B66A630971}" type="datetimeFigureOut">
              <a:rPr lang="ru-RU" smtClean="0"/>
              <a:t>09.12.2020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C77BAB9-D37A-4966-8539-3AA3613A0F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CB2FDFA-E550-45CB-A0C9-9D3F13F77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A057C-659C-4079-B6BB-5A236953DE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29342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E8257B-FC85-4CA1-B85A-DBBC1D1DE8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295D459-59BC-4026-B3FA-4204C5102C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5FAB375-2C9F-42AF-9D5D-251F12AF16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D611FE3-42EF-4EBE-8161-C65659BF1F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C2B4B-6BCA-4941-853A-65B66A630971}" type="datetimeFigureOut">
              <a:rPr lang="ru-RU" smtClean="0"/>
              <a:t>09.12.2020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19E11CC-C2FE-4D86-8F88-9C5E4C0902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F1684E6-4599-4B8B-8FA4-44CB69D6F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A057C-659C-4079-B6BB-5A236953DE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47877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E6532E-A0EB-467F-A970-AD99BC2501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C4F1247-8C1D-4ACC-85DD-7B96314861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E5B6EB9-7BA4-4718-BE0E-078224C4E6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6022FE8-65A3-497B-874C-15174567E7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C2B4B-6BCA-4941-853A-65B66A630971}" type="datetimeFigureOut">
              <a:rPr lang="ru-RU" smtClean="0"/>
              <a:t>09.12.2020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D2F3870-9B6F-476B-AF72-A345686D04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AFB943E-90CB-47F3-A9B7-9870F3063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A057C-659C-4079-B6BB-5A236953DE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8511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2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E35681-04E1-4C1F-9A02-3563779069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254ED2A-4977-49E7-ACD1-AA0FD69D64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CE78B91-35B1-45D5-B059-637185EB9C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CC2B4B-6BCA-4941-853A-65B66A630971}" type="datetimeFigureOut">
              <a:rPr lang="ru-RU" smtClean="0"/>
              <a:t>09.12.2020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6D7F66-F7B3-44F8-B3A3-CAB2009A4E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48ECDC1-827C-4513-B450-FFEBCD1460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6A057C-659C-4079-B6BB-5A236953DE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6542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5EBD1F5E-9852-4E95-A2CA-83299AE7BE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3498"/>
            <a:ext cx="9144000" cy="601945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C00000"/>
                </a:solidFill>
              </a:rPr>
              <a:t>Чем отличаются слова?</a:t>
            </a:r>
          </a:p>
        </p:txBody>
      </p:sp>
      <p:sp>
        <p:nvSpPr>
          <p:cNvPr id="5" name="Подзаголовок 4">
            <a:extLst>
              <a:ext uri="{FF2B5EF4-FFF2-40B4-BE49-F238E27FC236}">
                <a16:creationId xmlns:a16="http://schemas.microsoft.com/office/drawing/2014/main" id="{A57F1791-253D-4697-B632-58351B1597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6598" y="1236790"/>
            <a:ext cx="10185242" cy="1655762"/>
          </a:xfrm>
        </p:spPr>
        <p:txBody>
          <a:bodyPr>
            <a:noAutofit/>
          </a:bodyPr>
          <a:lstStyle/>
          <a:p>
            <a:r>
              <a:rPr lang="ru-RU" sz="4800" dirty="0"/>
              <a:t>Шар        шар</a:t>
            </a:r>
            <a:r>
              <a:rPr lang="ru-RU" sz="4800" dirty="0">
                <a:solidFill>
                  <a:srgbClr val="C00000"/>
                </a:solidFill>
              </a:rPr>
              <a:t>ы</a:t>
            </a:r>
          </a:p>
          <a:p>
            <a:endParaRPr lang="ru-RU" sz="4800" dirty="0"/>
          </a:p>
          <a:p>
            <a:r>
              <a:rPr lang="ru-RU" sz="4800" dirty="0"/>
              <a:t>Стол     стол</a:t>
            </a:r>
            <a:r>
              <a:rPr lang="ru-RU" sz="4800" dirty="0">
                <a:solidFill>
                  <a:srgbClr val="C00000"/>
                </a:solidFill>
              </a:rPr>
              <a:t>ы</a:t>
            </a:r>
          </a:p>
          <a:p>
            <a:endParaRPr lang="ru-RU" sz="4800" dirty="0"/>
          </a:p>
          <a:p>
            <a:r>
              <a:rPr lang="ru-RU" sz="4800" dirty="0"/>
              <a:t>Лампа        ламп</a:t>
            </a:r>
            <a:r>
              <a:rPr lang="ru-RU" sz="4800" dirty="0">
                <a:solidFill>
                  <a:srgbClr val="C00000"/>
                </a:solidFill>
              </a:rPr>
              <a:t>ы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5C86B22-B2EA-4E9B-92EB-7EBA987349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6815" y="390537"/>
            <a:ext cx="1694688" cy="173814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B592D17-B322-472D-A31D-917A97D180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866" y="452712"/>
            <a:ext cx="2767584" cy="1840443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A9E9803-6C67-4532-9D73-BF497E59109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9862"/>
          <a:stretch/>
        </p:blipFill>
        <p:spPr>
          <a:xfrm>
            <a:off x="1595693" y="2362773"/>
            <a:ext cx="2091851" cy="161397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F115371-E9AA-4730-92ED-BB871BE5EE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32779" y="2104295"/>
            <a:ext cx="2422902" cy="1741461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72123DAF-7785-4394-952B-036583DC88F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6829"/>
          <a:stretch/>
        </p:blipFill>
        <p:spPr>
          <a:xfrm>
            <a:off x="1335056" y="4232039"/>
            <a:ext cx="1887413" cy="1880253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3E58800C-57E9-4C4C-BCBA-247B3ADA55C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00506" y="4851838"/>
            <a:ext cx="1543724" cy="1538744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6A0ECE20-912E-429F-A78E-85968336AE1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81279" y="4344284"/>
            <a:ext cx="1661121" cy="1655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9911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C1CC83-12E7-4588-BB6D-F4E6857CF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81ED4970-5386-43F1-A148-EB9102CCC6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99032" y="180156"/>
            <a:ext cx="8915400" cy="6677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1187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9E850B-61C0-48E9-9D8D-540DD4852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Буква Ы обозначает гласный звук</a:t>
            </a:r>
            <a:br>
              <a:rPr lang="ru-RU" b="1" dirty="0">
                <a:solidFill>
                  <a:srgbClr val="C00000"/>
                </a:solidFill>
              </a:rPr>
            </a:br>
            <a:r>
              <a:rPr lang="ru-RU" b="1" dirty="0">
                <a:solidFill>
                  <a:srgbClr val="C00000"/>
                </a:solidFill>
              </a:rPr>
              <a:t>В каком домике она живёт?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447EC9C4-2527-46E1-BB94-4274E4D416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64397" y="1886585"/>
            <a:ext cx="7746470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5901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4BD7DBE-893B-4FD4-AA06-37D0C2C46C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9867"/>
          <a:stretch/>
        </p:blipFill>
        <p:spPr>
          <a:xfrm>
            <a:off x="656467" y="707136"/>
            <a:ext cx="11073627" cy="5824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1462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EBDEF1B3-7C7D-4D4A-BCEF-6FA0371CFB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63518" y="210312"/>
            <a:ext cx="9341058" cy="6422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8164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AFF0F7-ACA2-4FA1-AFB6-B051D6C45E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56033"/>
            <a:ext cx="9144000" cy="524255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Прочитай</a:t>
            </a:r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9080F7D0-A37E-4E25-9D49-C42B8DF33E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1610973"/>
              </p:ext>
            </p:extLst>
          </p:nvPr>
        </p:nvGraphicFramePr>
        <p:xfrm>
          <a:off x="1207008" y="640080"/>
          <a:ext cx="10107167" cy="6096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29191">
                  <a:extLst>
                    <a:ext uri="{9D8B030D-6E8A-4147-A177-3AD203B41FA5}">
                      <a16:colId xmlns:a16="http://schemas.microsoft.com/office/drawing/2014/main" val="3467596462"/>
                    </a:ext>
                  </a:extLst>
                </a:gridCol>
                <a:gridCol w="3456039">
                  <a:extLst>
                    <a:ext uri="{9D8B030D-6E8A-4147-A177-3AD203B41FA5}">
                      <a16:colId xmlns:a16="http://schemas.microsoft.com/office/drawing/2014/main" val="3625903673"/>
                    </a:ext>
                  </a:extLst>
                </a:gridCol>
                <a:gridCol w="3121937">
                  <a:extLst>
                    <a:ext uri="{9D8B030D-6E8A-4147-A177-3AD203B41FA5}">
                      <a16:colId xmlns:a16="http://schemas.microsoft.com/office/drawing/2014/main" val="2568868460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ru-RU" sz="4400" dirty="0" err="1">
                          <a:latin typeface="Arial Black" panose="020B0A04020102020204" pitchFamily="34" charset="0"/>
                        </a:rPr>
                        <a:t>сы</a:t>
                      </a:r>
                      <a:endParaRPr lang="ru-RU" sz="4400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4400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400" dirty="0" err="1">
                          <a:latin typeface="Arial Black" panose="020B0A04020102020204" pitchFamily="34" charset="0"/>
                        </a:rPr>
                        <a:t>ыр</a:t>
                      </a:r>
                      <a:endParaRPr lang="ru-RU" sz="4400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2332151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ru-RU" sz="4400" dirty="0" err="1">
                          <a:latin typeface="Arial Black" panose="020B0A04020102020204" pitchFamily="34" charset="0"/>
                        </a:rPr>
                        <a:t>ры</a:t>
                      </a:r>
                      <a:endParaRPr lang="ru-RU" sz="4400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4400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400" dirty="0" err="1">
                          <a:latin typeface="Arial Black" panose="020B0A04020102020204" pitchFamily="34" charset="0"/>
                        </a:rPr>
                        <a:t>ыс</a:t>
                      </a:r>
                      <a:endParaRPr lang="ru-RU" sz="4400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3036318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ru-RU" sz="4400" dirty="0">
                          <a:latin typeface="Arial Black" panose="020B0A04020102020204" pitchFamily="34" charset="0"/>
                        </a:rPr>
                        <a:t>мы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4400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400" dirty="0" err="1">
                          <a:latin typeface="Arial Black" panose="020B0A04020102020204" pitchFamily="34" charset="0"/>
                        </a:rPr>
                        <a:t>ым</a:t>
                      </a:r>
                      <a:endParaRPr lang="ru-RU" sz="4400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6291385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ru-RU" sz="4400" dirty="0" err="1">
                          <a:latin typeface="Arial Black" panose="020B0A04020102020204" pitchFamily="34" charset="0"/>
                        </a:rPr>
                        <a:t>хы</a:t>
                      </a:r>
                      <a:r>
                        <a:rPr lang="ru-RU" sz="4400" dirty="0">
                          <a:latin typeface="Arial Black" panose="020B0A04020102020204" pitchFamily="34" charset="0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4400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400" dirty="0" err="1">
                          <a:latin typeface="Arial Black" panose="020B0A04020102020204" pitchFamily="34" charset="0"/>
                        </a:rPr>
                        <a:t>ых</a:t>
                      </a:r>
                      <a:endParaRPr lang="ru-RU" sz="4400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0682851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r>
                        <a:rPr lang="ru-RU" sz="4400" dirty="0"/>
                        <a:t>шар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400" dirty="0" err="1"/>
                        <a:t>ша-ры</a:t>
                      </a:r>
                      <a:endParaRPr lang="ru-RU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400" dirty="0"/>
                        <a:t>хор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917643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r>
                        <a:rPr lang="ru-RU" sz="4400" dirty="0"/>
                        <a:t>сом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400" dirty="0"/>
                        <a:t>со-мы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400" dirty="0"/>
                        <a:t>хо-</a:t>
                      </a:r>
                      <a:r>
                        <a:rPr lang="ru-RU" sz="4400" dirty="0" err="1"/>
                        <a:t>ры</a:t>
                      </a:r>
                      <a:endParaRPr lang="ru-RU" sz="4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03509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r>
                        <a:rPr lang="ru-RU" sz="4400" dirty="0"/>
                        <a:t>ус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400" dirty="0"/>
                        <a:t>у-</a:t>
                      </a:r>
                      <a:r>
                        <a:rPr lang="ru-RU" sz="4400" dirty="0" err="1"/>
                        <a:t>сы</a:t>
                      </a:r>
                      <a:endParaRPr lang="ru-RU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400" dirty="0"/>
                        <a:t>о-</a:t>
                      </a:r>
                      <a:r>
                        <a:rPr lang="ru-RU" sz="4400" dirty="0" err="1"/>
                        <a:t>са</a:t>
                      </a:r>
                      <a:endParaRPr lang="ru-RU" sz="4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3785795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r>
                        <a:rPr lang="ru-RU" sz="4400" dirty="0" err="1"/>
                        <a:t>ра-ма</a:t>
                      </a:r>
                      <a:endParaRPr lang="ru-RU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400" dirty="0" err="1"/>
                        <a:t>ра</a:t>
                      </a:r>
                      <a:r>
                        <a:rPr lang="ru-RU" sz="4400" dirty="0"/>
                        <a:t>-мы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400" dirty="0"/>
                        <a:t>о-</a:t>
                      </a:r>
                      <a:r>
                        <a:rPr lang="ru-RU" sz="4400" dirty="0" err="1"/>
                        <a:t>сы</a:t>
                      </a:r>
                      <a:endParaRPr lang="ru-RU" sz="4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0329081"/>
                  </a:ext>
                </a:extLst>
              </a:tr>
            </a:tbl>
          </a:graphicData>
        </a:graphic>
      </p:graphicFrame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0C09A71-AEEA-403A-9D54-5954AE6026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5968" y="874014"/>
            <a:ext cx="3333750" cy="245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3916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05126F-95DC-4583-A034-982F0FCE07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7423"/>
            <a:ext cx="9144000" cy="656017"/>
          </a:xfrm>
        </p:spPr>
        <p:txBody>
          <a:bodyPr>
            <a:normAutofit fontScale="90000"/>
          </a:bodyPr>
          <a:lstStyle/>
          <a:p>
            <a:r>
              <a:rPr lang="ru-RU" sz="4800" b="1" dirty="0">
                <a:solidFill>
                  <a:srgbClr val="C00000"/>
                </a:solidFill>
              </a:rPr>
              <a:t>Найди 4 слова в цепочке букв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9870631-C532-4362-9E13-D2FFA15AB9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980502"/>
            <a:ext cx="11996928" cy="531050"/>
          </a:xfrm>
        </p:spPr>
        <p:txBody>
          <a:bodyPr>
            <a:noAutofit/>
          </a:bodyPr>
          <a:lstStyle/>
          <a:p>
            <a:r>
              <a:rPr lang="ru-RU" sz="6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уошарасрусышымамашрсусом</a:t>
            </a:r>
            <a:endParaRPr lang="ru-RU" sz="6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http://yanevrufoto.ru/wp-content/uploads/2012/02/salyut-na-prozrachnom-fone1.gif">
            <a:extLst>
              <a:ext uri="{FF2B5EF4-FFF2-40B4-BE49-F238E27FC236}">
                <a16:creationId xmlns:a16="http://schemas.microsoft.com/office/drawing/2014/main" id="{2CE883E0-9CF6-41F1-8700-5FB91638533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7949" y="971001"/>
            <a:ext cx="5376101" cy="5981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7191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44</Words>
  <Application>Microsoft Office PowerPoint</Application>
  <PresentationFormat>Широкоэкранный</PresentationFormat>
  <Paragraphs>31</Paragraphs>
  <Slides>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Arial Black</vt:lpstr>
      <vt:lpstr>Calibri</vt:lpstr>
      <vt:lpstr>Calibri Light</vt:lpstr>
      <vt:lpstr>Тема Office</vt:lpstr>
      <vt:lpstr>Чем отличаются слова?</vt:lpstr>
      <vt:lpstr>Презентация PowerPoint</vt:lpstr>
      <vt:lpstr>Буква Ы обозначает гласный звук В каком домике она живёт?</vt:lpstr>
      <vt:lpstr>Презентация PowerPoint</vt:lpstr>
      <vt:lpstr>Презентация PowerPoint</vt:lpstr>
      <vt:lpstr>Прочитай</vt:lpstr>
      <vt:lpstr>Найди 4 слова в цепочке букв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Чем отличаются слова?</dc:title>
  <dc:creator>metod</dc:creator>
  <cp:lastModifiedBy>metod</cp:lastModifiedBy>
  <cp:revision>6</cp:revision>
  <dcterms:created xsi:type="dcterms:W3CDTF">2020-12-09T09:03:36Z</dcterms:created>
  <dcterms:modified xsi:type="dcterms:W3CDTF">2020-12-09T09:49:46Z</dcterms:modified>
</cp:coreProperties>
</file>