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Искусство грима.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3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924800" cy="4114800"/>
          </a:xfrm>
        </p:spPr>
        <p:txBody>
          <a:bodyPr>
            <a:normAutofit/>
          </a:bodyPr>
          <a:lstStyle/>
          <a:p>
            <a:r>
              <a:rPr lang="ru-RU" sz="2400" dirty="0"/>
              <a:t>Объёмный грим предполагает использование </a:t>
            </a:r>
            <a:r>
              <a:rPr lang="ru-RU" sz="2400" dirty="0" err="1"/>
              <a:t>налепок</a:t>
            </a:r>
            <a:r>
              <a:rPr lang="ru-RU" sz="2400" dirty="0"/>
              <a:t>, наклеек и подтяжек, а также постижёрных изделий (усы, бороды, парики</a:t>
            </a:r>
            <a:r>
              <a:rPr lang="ru-RU" sz="2400" dirty="0" smtClean="0"/>
              <a:t>).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7"/>
            <a:ext cx="6768752" cy="40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6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r>
              <a:rPr lang="ru-RU" dirty="0" smtClean="0"/>
              <a:t>Объемный грим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68793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3537101" cy="4114800"/>
          </a:xfrm>
        </p:spPr>
        <p:txBody>
          <a:bodyPr>
            <a:normAutofit/>
          </a:bodyPr>
          <a:lstStyle/>
          <a:p>
            <a:r>
              <a:rPr lang="ru-RU" sz="2000" dirty="0"/>
              <a:t>В настоящее время понятие объёмного грима полностью отождествляется с понятием пластического грима. Пластический грим предполагает наклеивание на кожу эластичных накладок из латекса или силикона.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4762500" cy="2876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8999"/>
            <a:ext cx="3465057" cy="30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823"/>
            <a:ext cx="7924800" cy="1143000"/>
          </a:xfrm>
        </p:spPr>
        <p:txBody>
          <a:bodyPr/>
          <a:lstStyle/>
          <a:p>
            <a:r>
              <a:rPr lang="ru-RU" dirty="0" smtClean="0"/>
              <a:t>Грим с использованием силикона и латекса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114800" cy="411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00568"/>
            <a:ext cx="3312368" cy="46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4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240959" cy="3144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90893"/>
            <a:ext cx="492362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6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нанесения грима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Некоторые правила нанесения грима, которые легли в основу сценического макияжа, могут пригодиться не только гримерам в профессиональных театральных труппах, а и тем, кто занимается в школьных либо любительских театрах. П</a:t>
            </a:r>
            <a:r>
              <a:rPr lang="ru-RU" sz="2400" dirty="0" smtClean="0"/>
              <a:t>режде </a:t>
            </a:r>
            <a:r>
              <a:rPr lang="ru-RU" sz="2400" dirty="0"/>
              <a:t>чем узнать, как гримировать актера и подготовить его к появлению во всей красе на публике, надо подготовить лицо для театрального макияжа, чтобы избежать нежелательной аллергической реакции и прочих возможных последствий.</a:t>
            </a:r>
          </a:p>
        </p:txBody>
      </p:sp>
    </p:spTree>
    <p:extLst>
      <p:ext uri="{BB962C8B-B14F-4D97-AF65-F5344CB8AC3E}">
        <p14:creationId xmlns:p14="http://schemas.microsoft.com/office/powerpoint/2010/main" val="396037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Повседневный и сценический грим – две кардинально разные вещи. Поэтому, прежде чем приступить к нанесению театрального грима, специалисты школы </a:t>
            </a:r>
            <a:r>
              <a:rPr lang="ru-RU" dirty="0" err="1"/>
              <a:t>фэйс</a:t>
            </a:r>
            <a:r>
              <a:rPr lang="ru-RU" dirty="0"/>
              <a:t> арта настойчиво рекомендуют полностью очистить кожу лица. Для этого умойтесь мягким мылом, либо очистите кожу при помощи пенки для умывания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6951"/>
            <a:ext cx="3456384" cy="33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1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71400"/>
            <a:ext cx="7924800" cy="1143000"/>
          </a:xfrm>
        </p:spPr>
        <p:txBody>
          <a:bodyPr/>
          <a:lstStyle/>
          <a:p>
            <a:r>
              <a:rPr lang="ru-RU" dirty="0" smtClean="0"/>
              <a:t>ОСНОВА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7924800" cy="4114800"/>
          </a:xfrm>
        </p:spPr>
        <p:txBody>
          <a:bodyPr/>
          <a:lstStyle/>
          <a:p>
            <a:r>
              <a:rPr lang="ru-RU" dirty="0"/>
              <a:t>Следующим правилом нанесения грима является наложение основы. Ее нужно растушевывать по направлению к шее. Твердую по консистенции основу можно смягчить, слегка увлажнив смоченной в воде губкой. Если «по роли» цвет кожи у актера темнее, чем на самом деле, то основой покрываются все открытые участки кожи, порой, даже руки. Для создания теней и бликов, очень актуальных для сценического макияжа, скомбинируйте более темный и более светлый тона основы, подчеркните контуры лица. Также при помощи бликов можно изменять форму лица, визуально удлинить нос, и добиться других эффектов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40968"/>
            <a:ext cx="2472556" cy="3589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5348055" cy="32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27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4320"/>
            <a:ext cx="7924800" cy="1143000"/>
          </a:xfrm>
        </p:spPr>
        <p:txBody>
          <a:bodyPr/>
          <a:lstStyle/>
          <a:p>
            <a:r>
              <a:rPr lang="ru-RU" dirty="0"/>
              <a:t>Мужской театральный грим.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7924800" cy="4114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Чтобы </a:t>
            </a:r>
            <a:r>
              <a:rPr lang="ru-RU" sz="2000" dirty="0"/>
              <a:t>лицо мужчины актера не смотрелось слишком бледно под светом театральных ярких софитов, сделайте акцент цветом на губах и щеках. Щеки можно выделить при помощи румян, на губы нанести тон, чуть темнее, чем естественный цвет губ актера. Под помаду положите слой карандашом, чтобы макияж губ смог «простоять» весь спектакль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82642"/>
            <a:ext cx="4836724" cy="32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6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Постижёрные изделия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Особая </a:t>
            </a:r>
            <a:r>
              <a:rPr lang="ru-RU" sz="2000" dirty="0"/>
              <a:t>и очень важная отрасль грима это изготовление постижёрных изделий (</a:t>
            </a:r>
            <a:r>
              <a:rPr lang="ru-RU" sz="2000" dirty="0" err="1"/>
              <a:t>постижей</a:t>
            </a:r>
            <a:r>
              <a:rPr lang="ru-RU" sz="2000" dirty="0"/>
              <a:t>). Постижёр занимается изготовлением изделий из волос: бороды, усы, бакенбарды, парики, и прочие всевозможные накладки. Изготовление накладных усов или бород это очень кропотливый процесс, требующий большого количества времени и аккуратности. Он заключается в том, что с помощью маленького крючка на тончайший тюль навязываются волосы почти на каждую ячейку. Этот процесс называется «</a:t>
            </a:r>
            <a:r>
              <a:rPr lang="ru-RU" sz="2000" dirty="0" err="1"/>
              <a:t>тамбуровка</a:t>
            </a:r>
            <a:r>
              <a:rPr lang="ru-RU" sz="2000" dirty="0"/>
              <a:t>» (</a:t>
            </a:r>
            <a:r>
              <a:rPr lang="ru-RU" sz="2000" dirty="0" err="1"/>
              <a:t>ventilating</a:t>
            </a:r>
            <a:r>
              <a:rPr lang="ru-RU" sz="2000" dirty="0"/>
              <a:t>, </a:t>
            </a:r>
            <a:r>
              <a:rPr lang="ru-RU" sz="2000" dirty="0" err="1"/>
              <a:t>knotting</a:t>
            </a:r>
            <a:r>
              <a:rPr lang="ru-RU" sz="2000" dirty="0"/>
              <a:t>, </a:t>
            </a:r>
            <a:r>
              <a:rPr lang="ru-RU" sz="2000" dirty="0" err="1"/>
              <a:t>tamburering</a:t>
            </a:r>
            <a:r>
              <a:rPr lang="ru-RU" sz="2000" dirty="0"/>
              <a:t>). Парики делаются чаще всего с использованием </a:t>
            </a:r>
            <a:r>
              <a:rPr lang="ru-RU" sz="2000" dirty="0" err="1"/>
              <a:t>треса</a:t>
            </a:r>
            <a:r>
              <a:rPr lang="ru-RU" sz="2000" dirty="0"/>
              <a:t> шнура из особым образом сплетённых волос. </a:t>
            </a:r>
            <a:r>
              <a:rPr lang="ru-RU" sz="2000" dirty="0" err="1"/>
              <a:t>Трес</a:t>
            </a:r>
            <a:r>
              <a:rPr lang="ru-RU" sz="2000" dirty="0"/>
              <a:t> нашивается рядами на шапочку-основу для парика </a:t>
            </a:r>
            <a:r>
              <a:rPr lang="ru-RU" sz="2000" dirty="0" err="1"/>
              <a:t>монтюр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36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грим?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Грим </a:t>
            </a:r>
            <a:r>
              <a:rPr lang="ru-RU" sz="2800" dirty="0"/>
              <a:t>(фр. </a:t>
            </a:r>
            <a:r>
              <a:rPr lang="ru-RU" sz="2800" dirty="0" err="1"/>
              <a:t>grime</a:t>
            </a:r>
            <a:r>
              <a:rPr lang="ru-RU" sz="2800" dirty="0"/>
              <a:t>, буквально забавный старикан, от </a:t>
            </a:r>
            <a:r>
              <a:rPr lang="ru-RU" sz="2800" dirty="0" err="1"/>
              <a:t>староитал</a:t>
            </a:r>
            <a:r>
              <a:rPr lang="ru-RU" sz="2800" dirty="0"/>
              <a:t>. </a:t>
            </a:r>
            <a:r>
              <a:rPr lang="ru-RU" sz="2800" dirty="0" err="1"/>
              <a:t>grimo</a:t>
            </a:r>
            <a:r>
              <a:rPr lang="ru-RU" sz="2800" dirty="0"/>
              <a:t> морщинистый) искусство изменения внешности актёра, преимущественно его лица, с помощью гримировальных красок, пластических и волосяных наклеек, парика, причёски и др. Характер грима в театре зависит от художественных особенностей пьесы, замысла актёра, режиссёрской концепции и стиля оформления спектакля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3653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765298" cy="45365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272808" cy="5459588"/>
          </a:xfrm>
        </p:spPr>
      </p:pic>
    </p:spTree>
    <p:extLst>
      <p:ext uri="{BB962C8B-B14F-4D97-AF65-F5344CB8AC3E}">
        <p14:creationId xmlns:p14="http://schemas.microsoft.com/office/powerpoint/2010/main" val="2320572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2" y="692695"/>
            <a:ext cx="7477990" cy="56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4603"/>
            <a:ext cx="6984776" cy="5517973"/>
          </a:xfrm>
        </p:spPr>
      </p:pic>
    </p:spTree>
    <p:extLst>
      <p:ext uri="{BB962C8B-B14F-4D97-AF65-F5344CB8AC3E}">
        <p14:creationId xmlns:p14="http://schemas.microsoft.com/office/powerpoint/2010/main" val="2065069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328248" cy="4968552"/>
          </a:xfrm>
        </p:spPr>
      </p:pic>
    </p:spTree>
    <p:extLst>
      <p:ext uri="{BB962C8B-B14F-4D97-AF65-F5344CB8AC3E}">
        <p14:creationId xmlns:p14="http://schemas.microsoft.com/office/powerpoint/2010/main" val="3331136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715143" cy="3888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23837"/>
            <a:ext cx="5976664" cy="32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761314" cy="5760640"/>
          </a:xfrm>
        </p:spPr>
      </p:pic>
    </p:spTree>
    <p:extLst>
      <p:ext uri="{BB962C8B-B14F-4D97-AF65-F5344CB8AC3E}">
        <p14:creationId xmlns:p14="http://schemas.microsoft.com/office/powerpoint/2010/main" val="209850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924800" cy="1143000"/>
          </a:xfrm>
        </p:spPr>
        <p:txBody>
          <a:bodyPr/>
          <a:lstStyle/>
          <a:p>
            <a:r>
              <a:rPr lang="ru-RU" dirty="0" smtClean="0"/>
              <a:t>История театрального грима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7924800" cy="4114800"/>
          </a:xfrm>
        </p:spPr>
        <p:txBody>
          <a:bodyPr>
            <a:normAutofit/>
          </a:bodyPr>
          <a:lstStyle/>
          <a:p>
            <a:r>
              <a:rPr lang="ru-RU" sz="2400" dirty="0"/>
              <a:t>История грима уходит корнями в далекие времена, когда наши предки во время обрядов, должны были преображаться. В древности актеры так разрисовывали свои лица, что внешне становились похожи на маски.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3810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24800" cy="4114800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400" dirty="0"/>
              <a:t>В Древней Греции актеры вместо грима использовали маски, но они не могли передать полноту чувств, поэтому со временем от масок отказались и начали гримироваться.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384376" cy="4615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62880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средние века скоморохи, жонглёры, актеры разрисовывали свои лица сажей, соком растений. В каждую театральную эпоху(классицизм, романтизм, реализм) - использовали свою технику грима и таким образом совершенствовали его. Чтобы умело загримироваться, актер должен изучить своё лицо, знать расположение мышц, складки, выпуклости.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54" y="4214123"/>
            <a:ext cx="3289548" cy="24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924800" cy="4114800"/>
          </a:xfrm>
        </p:spPr>
        <p:txBody>
          <a:bodyPr>
            <a:normAutofit/>
          </a:bodyPr>
          <a:lstStyle/>
          <a:p>
            <a:r>
              <a:rPr lang="ru-RU" sz="2400" dirty="0"/>
              <a:t>Для сильного изменения лица используют объёмные наклейки и </a:t>
            </a:r>
            <a:r>
              <a:rPr lang="ru-RU" sz="2400" dirty="0" err="1"/>
              <a:t>налепки</a:t>
            </a:r>
            <a:r>
              <a:rPr lang="ru-RU" sz="2400" dirty="0"/>
              <a:t>. Из цветного пластыря гуммоза делают </a:t>
            </a:r>
            <a:r>
              <a:rPr lang="ru-RU" sz="2400" dirty="0" err="1"/>
              <a:t>налепки</a:t>
            </a:r>
            <a:r>
              <a:rPr lang="ru-RU" sz="2400" dirty="0"/>
              <a:t> на нос. Наклейки из ваты, марли, трикотажа и крепа применяют для утолщения шеи, щёк и подбородка. Также материалом для </a:t>
            </a:r>
            <a:r>
              <a:rPr lang="ru-RU" sz="2400" dirty="0" err="1"/>
              <a:t>налепок</a:t>
            </a:r>
            <a:r>
              <a:rPr lang="ru-RU" sz="2400" dirty="0"/>
              <a:t> служит и губчатая резина.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276872"/>
            <a:ext cx="66675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7924800" cy="1143000"/>
          </a:xfrm>
        </p:spPr>
        <p:txBody>
          <a:bodyPr/>
          <a:lstStyle/>
          <a:p>
            <a:r>
              <a:rPr lang="ru-RU" dirty="0"/>
              <a:t>Виды грима.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4800" cy="4114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Существует </a:t>
            </a:r>
            <a:r>
              <a:rPr lang="ru-RU" sz="2000" dirty="0"/>
              <a:t>2 метода грима: живописный и объёмный (пластический). Живописные приёмы грима предполагают использование только красок для имитации объёма нужные впадины и выпуклости просто рисуются на лице, и меняется цвет кожи.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310168" cy="41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924800" cy="1143000"/>
          </a:xfrm>
        </p:spPr>
        <p:txBody>
          <a:bodyPr/>
          <a:lstStyle/>
          <a:p>
            <a:r>
              <a:rPr lang="ru-RU" dirty="0" smtClean="0"/>
              <a:t>Живописный грим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312368" cy="49685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6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538464" cy="1143000"/>
          </a:xfrm>
        </p:spPr>
        <p:txBody>
          <a:bodyPr/>
          <a:lstStyle/>
          <a:p>
            <a:r>
              <a:rPr lang="ru-RU" dirty="0" smtClean="0"/>
              <a:t>Живописный грим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456384" cy="46028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8986"/>
            <a:ext cx="5328592" cy="40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0453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</TotalTime>
  <Words>693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Горизонт</vt:lpstr>
      <vt:lpstr>Искусство грима.</vt:lpstr>
      <vt:lpstr>Что такое грим?</vt:lpstr>
      <vt:lpstr>Презентация PowerPoint</vt:lpstr>
      <vt:lpstr>История театрального грима</vt:lpstr>
      <vt:lpstr>Презентация PowerPoint</vt:lpstr>
      <vt:lpstr>Презентация PowerPoint</vt:lpstr>
      <vt:lpstr>Виды грима. </vt:lpstr>
      <vt:lpstr>Живописный грим</vt:lpstr>
      <vt:lpstr>Живописный грим</vt:lpstr>
      <vt:lpstr>Презентация PowerPoint</vt:lpstr>
      <vt:lpstr>Объемный грим</vt:lpstr>
      <vt:lpstr>Презентация PowerPoint</vt:lpstr>
      <vt:lpstr>Грим с использованием силикона и латекса</vt:lpstr>
      <vt:lpstr>Презентация PowerPoint</vt:lpstr>
      <vt:lpstr>Правила нанесения грима</vt:lpstr>
      <vt:lpstr>ПОДГОТОВКА ЛИЦА</vt:lpstr>
      <vt:lpstr>ОСНОВА</vt:lpstr>
      <vt:lpstr>Мужской театральный грим. </vt:lpstr>
      <vt:lpstr>Постижёрные изделия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грима.</dc:title>
  <dc:creator>Инна Михайловна</dc:creator>
  <cp:lastModifiedBy>DVOREC</cp:lastModifiedBy>
  <cp:revision>5</cp:revision>
  <dcterms:created xsi:type="dcterms:W3CDTF">2019-10-06T17:47:44Z</dcterms:created>
  <dcterms:modified xsi:type="dcterms:W3CDTF">2020-03-26T08:50:11Z</dcterms:modified>
</cp:coreProperties>
</file>