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1.liveinternet.ru/images/attach/c/3/76/554/76554755_413902_38354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ipart.net.ua/images/clip12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ipart.net.ua/images/clip123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demiart.ru/forum/journal_uploads/j80319_12203933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7&amp;ved=0CEcQFjAG&amp;url=http%3A%2F%2Fmathematics-tests.com%2Fzadachi-primery-1-klass-po-temam%2Fustny-schet&amp;ei=zZxWU6_6KOjZ4QSPr4Fw&amp;usg=AFQjCNFrjiQqNdv6TCjDrbUe_f8V3kZ2uw&amp;bvm=bv.65177938,d.bGE&amp;cad=rjt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ogle.ru/search?q=%D0%BA%D0%B0%D1%80%D1%82%D0%B8%D0%BD%D0%BA%D0%B8+%D0%BA+%D1%81%D0%BA%D0%B0%D0%B7%D0%BA%D0%B5+%D0%B8%D0%B2%D0%B0%D0%BD+%D1%86%D0%B0%D1%80%D0%B5%D0%B2%D0%B8%D1%87&amp;newwindow=1&amp;es_sm=122&amp;biw=777&amp;bih=315&amp;tbm=isch&amp;tbo=u&amp;source=univ&amp;sa=X&amp;ei=zJ1WU_mLDbHo4QT4qYC4DA&amp;ved=0CCUQsAQ" TargetMode="External"/><Relationship Id="rId4" Type="http://schemas.openxmlformats.org/officeDocument/2006/relationships/hyperlink" Target="https://www.google.ru/url?sa=t&amp;rct=j&amp;q=&amp;esrc=s&amp;source=web&amp;cd=8&amp;cad=rja&amp;uact=8&amp;ved=0CEwQFjAH&amp;url=http%3A%2F%2F900igr.net%2Fkartinki%2Fmatematika%2FUstnyj-schjot-v-1-klasse%2FUstnyj-schjot-v-1-klasse.html&amp;ei=zZxWU6_6KOjZ4QSPr4Fw&amp;usg=AFQjCNFUwWVD7wfjpCSWo4_i-UVh5dMqgg&amp;bvm=bv.65177938,d.b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152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870" y="1"/>
            <a:ext cx="92468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тему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«Число и цифра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СОШ №2 г. Лермонтов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Стародубцева Елена Владимировна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vaya_zona_otdyha_poyavitsya_v_barna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__________ ________ _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229200"/>
            <a:ext cx="1111912" cy="12961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22d666c6df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88321"/>
            <a:ext cx="1907704" cy="20696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71246933_84e790a3f6f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92544"/>
            <a:ext cx="2411760" cy="19654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4149080"/>
            <a:ext cx="145584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&lt;</a:t>
            </a:r>
            <a:endParaRPr lang="ru-RU" sz="19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2348880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28 из 1086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0b7d0b5d0bcd0bbd18fd0bdd0b8d0bad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53744"/>
            <a:ext cx="3131840" cy="2304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uigz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653136"/>
            <a:ext cx="3275856" cy="24568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3703290"/>
            <a:ext cx="145584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19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2348880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666452"/>
            <a:ext cx="2016224" cy="21915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996952"/>
            <a:ext cx="3312368" cy="336466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a062918b2eccbc4972a489f7143c0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eff325c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1583" y="3356992"/>
            <a:ext cx="234241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5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581128"/>
            <a:ext cx="2510298" cy="256101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44 из 11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908720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872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492896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44824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0_67d95_4f259165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268760"/>
            <a:ext cx="1728192" cy="17281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708920"/>
            <a:ext cx="2399443" cy="1096888"/>
          </a:xfrm>
          <a:prstGeom prst="rect">
            <a:avLst/>
          </a:prstGeom>
        </p:spPr>
      </p:pic>
      <p:pic>
        <p:nvPicPr>
          <p:cNvPr id="11" name="Рисунок 10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692696"/>
            <a:ext cx="2399443" cy="1096888"/>
          </a:xfrm>
          <a:prstGeom prst="rect">
            <a:avLst/>
          </a:prstGeom>
        </p:spPr>
      </p:pic>
      <p:pic>
        <p:nvPicPr>
          <p:cNvPr id="12" name="Рисунок 11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628800"/>
            <a:ext cx="2399443" cy="1096888"/>
          </a:xfrm>
          <a:prstGeom prst="rect">
            <a:avLst/>
          </a:prstGeom>
        </p:spPr>
      </p:pic>
      <p:pic>
        <p:nvPicPr>
          <p:cNvPr id="13" name="Рисунок 12" descr="logo_schwarz_bewegt_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2399443" cy="10968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90997" y="4725144"/>
            <a:ext cx="32175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 +1 =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472514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3640" y="1641835"/>
            <a:ext cx="8646510" cy="455253"/>
            <a:chOff x="755650" y="2083882"/>
            <a:chExt cx="6408738" cy="455253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755650" y="2332038"/>
              <a:ext cx="6408738" cy="17462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78292" y="2120394"/>
              <a:ext cx="0" cy="395288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855552" y="2107335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82078" y="2083882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08948" y="2083882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25836" y="2102138"/>
              <a:ext cx="0" cy="43180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800" name="TextBox 14"/>
          <p:cNvSpPr txBox="1">
            <a:spLocks noChangeArrowheads="1"/>
          </p:cNvSpPr>
          <p:nvPr/>
        </p:nvSpPr>
        <p:spPr bwMode="auto">
          <a:xfrm>
            <a:off x="698594" y="2262187"/>
            <a:ext cx="36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61801" name="TextBox 15"/>
          <p:cNvSpPr txBox="1">
            <a:spLocks noChangeArrowheads="1"/>
          </p:cNvSpPr>
          <p:nvPr/>
        </p:nvSpPr>
        <p:spPr bwMode="auto">
          <a:xfrm>
            <a:off x="2227840" y="2258579"/>
            <a:ext cx="360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61802" name="TextBox 16"/>
          <p:cNvSpPr txBox="1">
            <a:spLocks noChangeArrowheads="1"/>
          </p:cNvSpPr>
          <p:nvPr/>
        </p:nvSpPr>
        <p:spPr bwMode="auto">
          <a:xfrm>
            <a:off x="1476374" y="2260600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61803" name="TextBox 17"/>
          <p:cNvSpPr txBox="1">
            <a:spLocks noChangeArrowheads="1"/>
          </p:cNvSpPr>
          <p:nvPr/>
        </p:nvSpPr>
        <p:spPr bwMode="auto">
          <a:xfrm>
            <a:off x="2924726" y="2259373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61804" name="TextBox 18"/>
          <p:cNvSpPr txBox="1">
            <a:spLocks noChangeArrowheads="1"/>
          </p:cNvSpPr>
          <p:nvPr/>
        </p:nvSpPr>
        <p:spPr bwMode="auto">
          <a:xfrm>
            <a:off x="4316713" y="2197460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161805" name="TextBox 19"/>
          <p:cNvSpPr txBox="1">
            <a:spLocks noChangeArrowheads="1"/>
          </p:cNvSpPr>
          <p:nvPr/>
        </p:nvSpPr>
        <p:spPr bwMode="auto">
          <a:xfrm>
            <a:off x="3608460" y="2236788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76375" y="3933825"/>
            <a:ext cx="475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8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    =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11663" y="3779838"/>
            <a:ext cx="9477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dirty="0">
                <a:solidFill>
                  <a:srgbClr val="FF0000"/>
                </a:solidFill>
                <a:latin typeface="Verdana" pitchFamily="34" charset="0"/>
              </a:rPr>
              <a:t>9</a:t>
            </a:r>
            <a:endParaRPr lang="ru-RU" sz="8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5983575" y="428553"/>
            <a:ext cx="1738675" cy="1492250"/>
            <a:chOff x="5837298" y="1122828"/>
            <a:chExt cx="1428999" cy="1016272"/>
          </a:xfrm>
        </p:grpSpPr>
        <p:sp>
          <p:nvSpPr>
            <p:cNvPr id="34" name="Выгнутая вверх стрелка 33"/>
            <p:cNvSpPr/>
            <p:nvPr/>
          </p:nvSpPr>
          <p:spPr>
            <a:xfrm>
              <a:off x="5837298" y="1700452"/>
              <a:ext cx="949646" cy="360019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>
                <a:solidFill>
                  <a:srgbClr val="000000"/>
                </a:solidFill>
              </a:endParaRPr>
            </a:p>
          </p:txBody>
        </p:sp>
        <p:sp>
          <p:nvSpPr>
            <p:cNvPr id="161816" name="Прямоугольник 34"/>
            <p:cNvSpPr>
              <a:spLocks noChangeArrowheads="1"/>
            </p:cNvSpPr>
            <p:nvPr/>
          </p:nvSpPr>
          <p:spPr bwMode="auto">
            <a:xfrm>
              <a:off x="5957300" y="1122828"/>
              <a:ext cx="1308997" cy="101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+1</a:t>
              </a:r>
              <a:endParaRPr lang="ru-RU" sz="60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78655" y="2405857"/>
            <a:ext cx="360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9</a:t>
            </a:r>
            <a:endParaRPr lang="ru-RU" sz="4800" b="1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51050" y="3902075"/>
            <a:ext cx="2087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+1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91844" y="1641835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59400" y="1660091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84168" y="1682822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67538" y="1674091"/>
            <a:ext cx="0" cy="43180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179217" y="2197459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7</a:t>
            </a:r>
            <a:endParaRPr lang="ru-RU" sz="4000" b="1" dirty="0" smtClean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5862276" y="2235775"/>
            <a:ext cx="360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rPr>
              <a:t>8</a:t>
            </a:r>
            <a:endParaRPr lang="ru-RU" sz="4000" b="1" dirty="0" smtClean="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26425" y="1730085"/>
            <a:ext cx="333375" cy="333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61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5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53521_Cottingley____by_louvre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118" y="1340768"/>
            <a:ext cx="79084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 дует нам в лицо,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Закачалось деревцо.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Ветерок все тише, тише,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Мои детки выше, выше!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52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78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1340768"/>
            <a:ext cx="4752528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Число и   ЦИФРА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63322574_1283024897_0_548f_f7b6c37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33129" y="0"/>
            <a:ext cx="74869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что похожа цифра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08720"/>
            <a:ext cx="716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гости к нам пришла девятка –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Цирковая акробатка.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на голову станет, Цифрой шесть девятка станет.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на голов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13303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мульт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390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мульт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4345"/>
            <a:ext cx="2843808" cy="293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y_narod_ru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" y="0"/>
            <a:ext cx="9143452" cy="6858000"/>
          </a:xfrm>
          <a:prstGeom prst="rect">
            <a:avLst/>
          </a:prstGeom>
        </p:spPr>
      </p:pic>
      <p:pic>
        <p:nvPicPr>
          <p:cNvPr id="3" name="Picture 8" descr="Жанна 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1988840"/>
            <a:ext cx="2304256" cy="27651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а 44 из 11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olnyshko_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82613" y="4221088"/>
            <a:ext cx="52867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Улыбнитесь!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a062918b2eccbc4972a489f7143c0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581128"/>
            <a:ext cx="2510298" cy="25610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5" descr="0eff325c5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583" y="3356992"/>
            <a:ext cx="234241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344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76212"/>
            <a:ext cx="2236604" cy="22817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257392"/>
            <a:ext cx="4242982" cy="438646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978218_bez-imeni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40152" y="90872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48264" y="40466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08304" y="314096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5232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96336" y="1916832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6336" y="134076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1556792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96336" y="25649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342900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4248" y="350100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48264" y="2132856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28184" y="206084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0192" y="40466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11A0E9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4464496" cy="43839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f17d8db90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844824"/>
            <a:ext cx="24833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С. 84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678c2_a33c1e3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408712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9  3  6  5  9  7  9  1  2  9  3  9 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47664" y="548680"/>
            <a:ext cx="1237312" cy="1395125"/>
          </a:xfrm>
          <a:custGeom>
            <a:avLst/>
            <a:gdLst>
              <a:gd name="connsiteX0" fmla="*/ 234938 w 1237312"/>
              <a:gd name="connsiteY0" fmla="*/ 211015 h 1395125"/>
              <a:gd name="connsiteX1" fmla="*/ 277141 w 1237312"/>
              <a:gd name="connsiteY1" fmla="*/ 126609 h 1395125"/>
              <a:gd name="connsiteX2" fmla="*/ 361547 w 1237312"/>
              <a:gd name="connsiteY2" fmla="*/ 98473 h 1395125"/>
              <a:gd name="connsiteX3" fmla="*/ 403750 w 1237312"/>
              <a:gd name="connsiteY3" fmla="*/ 84406 h 1395125"/>
              <a:gd name="connsiteX4" fmla="*/ 431885 w 1237312"/>
              <a:gd name="connsiteY4" fmla="*/ 56270 h 1395125"/>
              <a:gd name="connsiteX5" fmla="*/ 544427 w 1237312"/>
              <a:gd name="connsiteY5" fmla="*/ 28135 h 1395125"/>
              <a:gd name="connsiteX6" fmla="*/ 586630 w 1237312"/>
              <a:gd name="connsiteY6" fmla="*/ 14067 h 1395125"/>
              <a:gd name="connsiteX7" fmla="*/ 656968 w 1237312"/>
              <a:gd name="connsiteY7" fmla="*/ 0 h 1395125"/>
              <a:gd name="connsiteX8" fmla="*/ 867984 w 1237312"/>
              <a:gd name="connsiteY8" fmla="*/ 28135 h 1395125"/>
              <a:gd name="connsiteX9" fmla="*/ 952390 w 1237312"/>
              <a:gd name="connsiteY9" fmla="*/ 70338 h 1395125"/>
              <a:gd name="connsiteX10" fmla="*/ 1050864 w 1237312"/>
              <a:gd name="connsiteY10" fmla="*/ 98473 h 1395125"/>
              <a:gd name="connsiteX11" fmla="*/ 1078999 w 1237312"/>
              <a:gd name="connsiteY11" fmla="*/ 126609 h 1395125"/>
              <a:gd name="connsiteX12" fmla="*/ 1093067 w 1237312"/>
              <a:gd name="connsiteY12" fmla="*/ 168812 h 1395125"/>
              <a:gd name="connsiteX13" fmla="*/ 1135270 w 1237312"/>
              <a:gd name="connsiteY13" fmla="*/ 196947 h 1395125"/>
              <a:gd name="connsiteX14" fmla="*/ 1191541 w 1237312"/>
              <a:gd name="connsiteY14" fmla="*/ 253218 h 1395125"/>
              <a:gd name="connsiteX15" fmla="*/ 1219676 w 1237312"/>
              <a:gd name="connsiteY15" fmla="*/ 436098 h 1395125"/>
              <a:gd name="connsiteX16" fmla="*/ 1233744 w 1237312"/>
              <a:gd name="connsiteY16" fmla="*/ 633046 h 1395125"/>
              <a:gd name="connsiteX17" fmla="*/ 1219676 w 1237312"/>
              <a:gd name="connsiteY17" fmla="*/ 928467 h 1395125"/>
              <a:gd name="connsiteX18" fmla="*/ 1177473 w 1237312"/>
              <a:gd name="connsiteY18" fmla="*/ 942535 h 1395125"/>
              <a:gd name="connsiteX19" fmla="*/ 1121202 w 1237312"/>
              <a:gd name="connsiteY19" fmla="*/ 1055076 h 1395125"/>
              <a:gd name="connsiteX20" fmla="*/ 1107134 w 1237312"/>
              <a:gd name="connsiteY20" fmla="*/ 1139483 h 1395125"/>
              <a:gd name="connsiteX21" fmla="*/ 1078999 w 1237312"/>
              <a:gd name="connsiteY21" fmla="*/ 1181686 h 1395125"/>
              <a:gd name="connsiteX22" fmla="*/ 1036796 w 1237312"/>
              <a:gd name="connsiteY22" fmla="*/ 1223889 h 1395125"/>
              <a:gd name="connsiteX23" fmla="*/ 938322 w 1237312"/>
              <a:gd name="connsiteY23" fmla="*/ 1280160 h 1395125"/>
              <a:gd name="connsiteX24" fmla="*/ 896119 w 1237312"/>
              <a:gd name="connsiteY24" fmla="*/ 1294227 h 1395125"/>
              <a:gd name="connsiteX25" fmla="*/ 361547 w 1237312"/>
              <a:gd name="connsiteY25" fmla="*/ 1280160 h 1395125"/>
              <a:gd name="connsiteX26" fmla="*/ 291208 w 1237312"/>
              <a:gd name="connsiteY26" fmla="*/ 1223889 h 1395125"/>
              <a:gd name="connsiteX27" fmla="*/ 206802 w 1237312"/>
              <a:gd name="connsiteY27" fmla="*/ 1181686 h 1395125"/>
              <a:gd name="connsiteX28" fmla="*/ 192734 w 1237312"/>
              <a:gd name="connsiteY28" fmla="*/ 1139483 h 1395125"/>
              <a:gd name="connsiteX29" fmla="*/ 164599 w 1237312"/>
              <a:gd name="connsiteY29" fmla="*/ 1026941 h 1395125"/>
              <a:gd name="connsiteX30" fmla="*/ 150531 w 1237312"/>
              <a:gd name="connsiteY30" fmla="*/ 928467 h 1395125"/>
              <a:gd name="connsiteX31" fmla="*/ 122396 w 1237312"/>
              <a:gd name="connsiteY31" fmla="*/ 844061 h 1395125"/>
              <a:gd name="connsiteX32" fmla="*/ 122396 w 1237312"/>
              <a:gd name="connsiteY32" fmla="*/ 351692 h 1395125"/>
              <a:gd name="connsiteX33" fmla="*/ 206802 w 1237312"/>
              <a:gd name="connsiteY33" fmla="*/ 281353 h 1395125"/>
              <a:gd name="connsiteX34" fmla="*/ 234938 w 1237312"/>
              <a:gd name="connsiteY34" fmla="*/ 253218 h 1395125"/>
              <a:gd name="connsiteX35" fmla="*/ 249005 w 1237312"/>
              <a:gd name="connsiteY35" fmla="*/ 211015 h 1395125"/>
              <a:gd name="connsiteX36" fmla="*/ 277141 w 1237312"/>
              <a:gd name="connsiteY36" fmla="*/ 168812 h 139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7312" h="1395125">
                <a:moveTo>
                  <a:pt x="234938" y="211015"/>
                </a:moveTo>
                <a:cubicBezTo>
                  <a:pt x="243516" y="176699"/>
                  <a:pt x="241305" y="144527"/>
                  <a:pt x="277141" y="126609"/>
                </a:cubicBezTo>
                <a:cubicBezTo>
                  <a:pt x="303667" y="113346"/>
                  <a:pt x="333412" y="107851"/>
                  <a:pt x="361547" y="98473"/>
                </a:cubicBezTo>
                <a:lnTo>
                  <a:pt x="403750" y="84406"/>
                </a:lnTo>
                <a:cubicBezTo>
                  <a:pt x="413128" y="75027"/>
                  <a:pt x="420512" y="63094"/>
                  <a:pt x="431885" y="56270"/>
                </a:cubicBezTo>
                <a:cubicBezTo>
                  <a:pt x="454851" y="42491"/>
                  <a:pt x="527144" y="32456"/>
                  <a:pt x="544427" y="28135"/>
                </a:cubicBezTo>
                <a:cubicBezTo>
                  <a:pt x="558813" y="24538"/>
                  <a:pt x="572244" y="17663"/>
                  <a:pt x="586630" y="14067"/>
                </a:cubicBezTo>
                <a:cubicBezTo>
                  <a:pt x="609826" y="8268"/>
                  <a:pt x="633522" y="4689"/>
                  <a:pt x="656968" y="0"/>
                </a:cubicBezTo>
                <a:cubicBezTo>
                  <a:pt x="778654" y="11062"/>
                  <a:pt x="780993" y="3280"/>
                  <a:pt x="867984" y="28135"/>
                </a:cubicBezTo>
                <a:cubicBezTo>
                  <a:pt x="950488" y="51708"/>
                  <a:pt x="870187" y="29236"/>
                  <a:pt x="952390" y="70338"/>
                </a:cubicBezTo>
                <a:cubicBezTo>
                  <a:pt x="972576" y="80431"/>
                  <a:pt x="1032829" y="93965"/>
                  <a:pt x="1050864" y="98473"/>
                </a:cubicBezTo>
                <a:cubicBezTo>
                  <a:pt x="1060242" y="107852"/>
                  <a:pt x="1072175" y="115236"/>
                  <a:pt x="1078999" y="126609"/>
                </a:cubicBezTo>
                <a:cubicBezTo>
                  <a:pt x="1086628" y="139325"/>
                  <a:pt x="1083804" y="157233"/>
                  <a:pt x="1093067" y="168812"/>
                </a:cubicBezTo>
                <a:cubicBezTo>
                  <a:pt x="1103629" y="182014"/>
                  <a:pt x="1122433" y="185944"/>
                  <a:pt x="1135270" y="196947"/>
                </a:cubicBezTo>
                <a:cubicBezTo>
                  <a:pt x="1155410" y="214210"/>
                  <a:pt x="1191541" y="253218"/>
                  <a:pt x="1191541" y="253218"/>
                </a:cubicBezTo>
                <a:cubicBezTo>
                  <a:pt x="1198946" y="297653"/>
                  <a:pt x="1215655" y="393874"/>
                  <a:pt x="1219676" y="436098"/>
                </a:cubicBezTo>
                <a:cubicBezTo>
                  <a:pt x="1225916" y="501618"/>
                  <a:pt x="1229055" y="567397"/>
                  <a:pt x="1233744" y="633046"/>
                </a:cubicBezTo>
                <a:cubicBezTo>
                  <a:pt x="1229055" y="731520"/>
                  <a:pt x="1237312" y="831472"/>
                  <a:pt x="1219676" y="928467"/>
                </a:cubicBezTo>
                <a:cubicBezTo>
                  <a:pt x="1217023" y="943056"/>
                  <a:pt x="1186092" y="930468"/>
                  <a:pt x="1177473" y="942535"/>
                </a:cubicBezTo>
                <a:cubicBezTo>
                  <a:pt x="1015840" y="1168822"/>
                  <a:pt x="1228136" y="948146"/>
                  <a:pt x="1121202" y="1055076"/>
                </a:cubicBezTo>
                <a:cubicBezTo>
                  <a:pt x="1116513" y="1083212"/>
                  <a:pt x="1116154" y="1112423"/>
                  <a:pt x="1107134" y="1139483"/>
                </a:cubicBezTo>
                <a:cubicBezTo>
                  <a:pt x="1101788" y="1155523"/>
                  <a:pt x="1089823" y="1168698"/>
                  <a:pt x="1078999" y="1181686"/>
                </a:cubicBezTo>
                <a:cubicBezTo>
                  <a:pt x="1066263" y="1196970"/>
                  <a:pt x="1052080" y="1211153"/>
                  <a:pt x="1036796" y="1223889"/>
                </a:cubicBezTo>
                <a:cubicBezTo>
                  <a:pt x="1011866" y="1244664"/>
                  <a:pt x="966647" y="1268021"/>
                  <a:pt x="938322" y="1280160"/>
                </a:cubicBezTo>
                <a:cubicBezTo>
                  <a:pt x="924692" y="1286001"/>
                  <a:pt x="910187" y="1289538"/>
                  <a:pt x="896119" y="1294227"/>
                </a:cubicBezTo>
                <a:cubicBezTo>
                  <a:pt x="717928" y="1289538"/>
                  <a:pt x="539324" y="1293168"/>
                  <a:pt x="361547" y="1280160"/>
                </a:cubicBezTo>
                <a:cubicBezTo>
                  <a:pt x="329485" y="1277814"/>
                  <a:pt x="314687" y="1237976"/>
                  <a:pt x="291208" y="1223889"/>
                </a:cubicBezTo>
                <a:cubicBezTo>
                  <a:pt x="0" y="1049166"/>
                  <a:pt x="526964" y="1395125"/>
                  <a:pt x="206802" y="1181686"/>
                </a:cubicBezTo>
                <a:cubicBezTo>
                  <a:pt x="202113" y="1167618"/>
                  <a:pt x="196330" y="1153869"/>
                  <a:pt x="192734" y="1139483"/>
                </a:cubicBezTo>
                <a:lnTo>
                  <a:pt x="164599" y="1026941"/>
                </a:lnTo>
                <a:cubicBezTo>
                  <a:pt x="159910" y="994116"/>
                  <a:pt x="157987" y="960776"/>
                  <a:pt x="150531" y="928467"/>
                </a:cubicBezTo>
                <a:cubicBezTo>
                  <a:pt x="143862" y="899569"/>
                  <a:pt x="122396" y="844061"/>
                  <a:pt x="122396" y="844061"/>
                </a:cubicBezTo>
                <a:cubicBezTo>
                  <a:pt x="99635" y="639215"/>
                  <a:pt x="92959" y="636252"/>
                  <a:pt x="122396" y="351692"/>
                </a:cubicBezTo>
                <a:cubicBezTo>
                  <a:pt x="127144" y="305794"/>
                  <a:pt x="178846" y="299990"/>
                  <a:pt x="206802" y="281353"/>
                </a:cubicBezTo>
                <a:cubicBezTo>
                  <a:pt x="217838" y="273996"/>
                  <a:pt x="225559" y="262596"/>
                  <a:pt x="234938" y="253218"/>
                </a:cubicBezTo>
                <a:cubicBezTo>
                  <a:pt x="239627" y="239150"/>
                  <a:pt x="242373" y="224278"/>
                  <a:pt x="249005" y="211015"/>
                </a:cubicBezTo>
                <a:cubicBezTo>
                  <a:pt x="256566" y="195893"/>
                  <a:pt x="277141" y="168812"/>
                  <a:pt x="277141" y="168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1475656" y="2348880"/>
            <a:ext cx="1237312" cy="1395125"/>
          </a:xfrm>
          <a:custGeom>
            <a:avLst/>
            <a:gdLst>
              <a:gd name="connsiteX0" fmla="*/ 234938 w 1237312"/>
              <a:gd name="connsiteY0" fmla="*/ 211015 h 1395125"/>
              <a:gd name="connsiteX1" fmla="*/ 277141 w 1237312"/>
              <a:gd name="connsiteY1" fmla="*/ 126609 h 1395125"/>
              <a:gd name="connsiteX2" fmla="*/ 361547 w 1237312"/>
              <a:gd name="connsiteY2" fmla="*/ 98473 h 1395125"/>
              <a:gd name="connsiteX3" fmla="*/ 403750 w 1237312"/>
              <a:gd name="connsiteY3" fmla="*/ 84406 h 1395125"/>
              <a:gd name="connsiteX4" fmla="*/ 431885 w 1237312"/>
              <a:gd name="connsiteY4" fmla="*/ 56270 h 1395125"/>
              <a:gd name="connsiteX5" fmla="*/ 544427 w 1237312"/>
              <a:gd name="connsiteY5" fmla="*/ 28135 h 1395125"/>
              <a:gd name="connsiteX6" fmla="*/ 586630 w 1237312"/>
              <a:gd name="connsiteY6" fmla="*/ 14067 h 1395125"/>
              <a:gd name="connsiteX7" fmla="*/ 656968 w 1237312"/>
              <a:gd name="connsiteY7" fmla="*/ 0 h 1395125"/>
              <a:gd name="connsiteX8" fmla="*/ 867984 w 1237312"/>
              <a:gd name="connsiteY8" fmla="*/ 28135 h 1395125"/>
              <a:gd name="connsiteX9" fmla="*/ 952390 w 1237312"/>
              <a:gd name="connsiteY9" fmla="*/ 70338 h 1395125"/>
              <a:gd name="connsiteX10" fmla="*/ 1050864 w 1237312"/>
              <a:gd name="connsiteY10" fmla="*/ 98473 h 1395125"/>
              <a:gd name="connsiteX11" fmla="*/ 1078999 w 1237312"/>
              <a:gd name="connsiteY11" fmla="*/ 126609 h 1395125"/>
              <a:gd name="connsiteX12" fmla="*/ 1093067 w 1237312"/>
              <a:gd name="connsiteY12" fmla="*/ 168812 h 1395125"/>
              <a:gd name="connsiteX13" fmla="*/ 1135270 w 1237312"/>
              <a:gd name="connsiteY13" fmla="*/ 196947 h 1395125"/>
              <a:gd name="connsiteX14" fmla="*/ 1191541 w 1237312"/>
              <a:gd name="connsiteY14" fmla="*/ 253218 h 1395125"/>
              <a:gd name="connsiteX15" fmla="*/ 1219676 w 1237312"/>
              <a:gd name="connsiteY15" fmla="*/ 436098 h 1395125"/>
              <a:gd name="connsiteX16" fmla="*/ 1233744 w 1237312"/>
              <a:gd name="connsiteY16" fmla="*/ 633046 h 1395125"/>
              <a:gd name="connsiteX17" fmla="*/ 1219676 w 1237312"/>
              <a:gd name="connsiteY17" fmla="*/ 928467 h 1395125"/>
              <a:gd name="connsiteX18" fmla="*/ 1177473 w 1237312"/>
              <a:gd name="connsiteY18" fmla="*/ 942535 h 1395125"/>
              <a:gd name="connsiteX19" fmla="*/ 1121202 w 1237312"/>
              <a:gd name="connsiteY19" fmla="*/ 1055076 h 1395125"/>
              <a:gd name="connsiteX20" fmla="*/ 1107134 w 1237312"/>
              <a:gd name="connsiteY20" fmla="*/ 1139483 h 1395125"/>
              <a:gd name="connsiteX21" fmla="*/ 1078999 w 1237312"/>
              <a:gd name="connsiteY21" fmla="*/ 1181686 h 1395125"/>
              <a:gd name="connsiteX22" fmla="*/ 1036796 w 1237312"/>
              <a:gd name="connsiteY22" fmla="*/ 1223889 h 1395125"/>
              <a:gd name="connsiteX23" fmla="*/ 938322 w 1237312"/>
              <a:gd name="connsiteY23" fmla="*/ 1280160 h 1395125"/>
              <a:gd name="connsiteX24" fmla="*/ 896119 w 1237312"/>
              <a:gd name="connsiteY24" fmla="*/ 1294227 h 1395125"/>
              <a:gd name="connsiteX25" fmla="*/ 361547 w 1237312"/>
              <a:gd name="connsiteY25" fmla="*/ 1280160 h 1395125"/>
              <a:gd name="connsiteX26" fmla="*/ 291208 w 1237312"/>
              <a:gd name="connsiteY26" fmla="*/ 1223889 h 1395125"/>
              <a:gd name="connsiteX27" fmla="*/ 206802 w 1237312"/>
              <a:gd name="connsiteY27" fmla="*/ 1181686 h 1395125"/>
              <a:gd name="connsiteX28" fmla="*/ 192734 w 1237312"/>
              <a:gd name="connsiteY28" fmla="*/ 1139483 h 1395125"/>
              <a:gd name="connsiteX29" fmla="*/ 164599 w 1237312"/>
              <a:gd name="connsiteY29" fmla="*/ 1026941 h 1395125"/>
              <a:gd name="connsiteX30" fmla="*/ 150531 w 1237312"/>
              <a:gd name="connsiteY30" fmla="*/ 928467 h 1395125"/>
              <a:gd name="connsiteX31" fmla="*/ 122396 w 1237312"/>
              <a:gd name="connsiteY31" fmla="*/ 844061 h 1395125"/>
              <a:gd name="connsiteX32" fmla="*/ 122396 w 1237312"/>
              <a:gd name="connsiteY32" fmla="*/ 351692 h 1395125"/>
              <a:gd name="connsiteX33" fmla="*/ 206802 w 1237312"/>
              <a:gd name="connsiteY33" fmla="*/ 281353 h 1395125"/>
              <a:gd name="connsiteX34" fmla="*/ 234938 w 1237312"/>
              <a:gd name="connsiteY34" fmla="*/ 253218 h 1395125"/>
              <a:gd name="connsiteX35" fmla="*/ 249005 w 1237312"/>
              <a:gd name="connsiteY35" fmla="*/ 211015 h 1395125"/>
              <a:gd name="connsiteX36" fmla="*/ 277141 w 1237312"/>
              <a:gd name="connsiteY36" fmla="*/ 168812 h 139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7312" h="1395125">
                <a:moveTo>
                  <a:pt x="234938" y="211015"/>
                </a:moveTo>
                <a:cubicBezTo>
                  <a:pt x="243516" y="176699"/>
                  <a:pt x="241305" y="144527"/>
                  <a:pt x="277141" y="126609"/>
                </a:cubicBezTo>
                <a:cubicBezTo>
                  <a:pt x="303667" y="113346"/>
                  <a:pt x="333412" y="107851"/>
                  <a:pt x="361547" y="98473"/>
                </a:cubicBezTo>
                <a:lnTo>
                  <a:pt x="403750" y="84406"/>
                </a:lnTo>
                <a:cubicBezTo>
                  <a:pt x="413128" y="75027"/>
                  <a:pt x="420512" y="63094"/>
                  <a:pt x="431885" y="56270"/>
                </a:cubicBezTo>
                <a:cubicBezTo>
                  <a:pt x="454851" y="42491"/>
                  <a:pt x="527144" y="32456"/>
                  <a:pt x="544427" y="28135"/>
                </a:cubicBezTo>
                <a:cubicBezTo>
                  <a:pt x="558813" y="24538"/>
                  <a:pt x="572244" y="17663"/>
                  <a:pt x="586630" y="14067"/>
                </a:cubicBezTo>
                <a:cubicBezTo>
                  <a:pt x="609826" y="8268"/>
                  <a:pt x="633522" y="4689"/>
                  <a:pt x="656968" y="0"/>
                </a:cubicBezTo>
                <a:cubicBezTo>
                  <a:pt x="778654" y="11062"/>
                  <a:pt x="780993" y="3280"/>
                  <a:pt x="867984" y="28135"/>
                </a:cubicBezTo>
                <a:cubicBezTo>
                  <a:pt x="950488" y="51708"/>
                  <a:pt x="870187" y="29236"/>
                  <a:pt x="952390" y="70338"/>
                </a:cubicBezTo>
                <a:cubicBezTo>
                  <a:pt x="972576" y="80431"/>
                  <a:pt x="1032829" y="93965"/>
                  <a:pt x="1050864" y="98473"/>
                </a:cubicBezTo>
                <a:cubicBezTo>
                  <a:pt x="1060242" y="107852"/>
                  <a:pt x="1072175" y="115236"/>
                  <a:pt x="1078999" y="126609"/>
                </a:cubicBezTo>
                <a:cubicBezTo>
                  <a:pt x="1086628" y="139325"/>
                  <a:pt x="1083804" y="157233"/>
                  <a:pt x="1093067" y="168812"/>
                </a:cubicBezTo>
                <a:cubicBezTo>
                  <a:pt x="1103629" y="182014"/>
                  <a:pt x="1122433" y="185944"/>
                  <a:pt x="1135270" y="196947"/>
                </a:cubicBezTo>
                <a:cubicBezTo>
                  <a:pt x="1155410" y="214210"/>
                  <a:pt x="1191541" y="253218"/>
                  <a:pt x="1191541" y="253218"/>
                </a:cubicBezTo>
                <a:cubicBezTo>
                  <a:pt x="1198946" y="297653"/>
                  <a:pt x="1215655" y="393874"/>
                  <a:pt x="1219676" y="436098"/>
                </a:cubicBezTo>
                <a:cubicBezTo>
                  <a:pt x="1225916" y="501618"/>
                  <a:pt x="1229055" y="567397"/>
                  <a:pt x="1233744" y="633046"/>
                </a:cubicBezTo>
                <a:cubicBezTo>
                  <a:pt x="1229055" y="731520"/>
                  <a:pt x="1237312" y="831472"/>
                  <a:pt x="1219676" y="928467"/>
                </a:cubicBezTo>
                <a:cubicBezTo>
                  <a:pt x="1217023" y="943056"/>
                  <a:pt x="1186092" y="930468"/>
                  <a:pt x="1177473" y="942535"/>
                </a:cubicBezTo>
                <a:cubicBezTo>
                  <a:pt x="1015840" y="1168822"/>
                  <a:pt x="1228136" y="948146"/>
                  <a:pt x="1121202" y="1055076"/>
                </a:cubicBezTo>
                <a:cubicBezTo>
                  <a:pt x="1116513" y="1083212"/>
                  <a:pt x="1116154" y="1112423"/>
                  <a:pt x="1107134" y="1139483"/>
                </a:cubicBezTo>
                <a:cubicBezTo>
                  <a:pt x="1101788" y="1155523"/>
                  <a:pt x="1089823" y="1168698"/>
                  <a:pt x="1078999" y="1181686"/>
                </a:cubicBezTo>
                <a:cubicBezTo>
                  <a:pt x="1066263" y="1196970"/>
                  <a:pt x="1052080" y="1211153"/>
                  <a:pt x="1036796" y="1223889"/>
                </a:cubicBezTo>
                <a:cubicBezTo>
                  <a:pt x="1011866" y="1244664"/>
                  <a:pt x="966647" y="1268021"/>
                  <a:pt x="938322" y="1280160"/>
                </a:cubicBezTo>
                <a:cubicBezTo>
                  <a:pt x="924692" y="1286001"/>
                  <a:pt x="910187" y="1289538"/>
                  <a:pt x="896119" y="1294227"/>
                </a:cubicBezTo>
                <a:cubicBezTo>
                  <a:pt x="717928" y="1289538"/>
                  <a:pt x="539324" y="1293168"/>
                  <a:pt x="361547" y="1280160"/>
                </a:cubicBezTo>
                <a:cubicBezTo>
                  <a:pt x="329485" y="1277814"/>
                  <a:pt x="314687" y="1237976"/>
                  <a:pt x="291208" y="1223889"/>
                </a:cubicBezTo>
                <a:cubicBezTo>
                  <a:pt x="0" y="1049166"/>
                  <a:pt x="526964" y="1395125"/>
                  <a:pt x="206802" y="1181686"/>
                </a:cubicBezTo>
                <a:cubicBezTo>
                  <a:pt x="202113" y="1167618"/>
                  <a:pt x="196330" y="1153869"/>
                  <a:pt x="192734" y="1139483"/>
                </a:cubicBezTo>
                <a:lnTo>
                  <a:pt x="164599" y="1026941"/>
                </a:lnTo>
                <a:cubicBezTo>
                  <a:pt x="159910" y="994116"/>
                  <a:pt x="157987" y="960776"/>
                  <a:pt x="150531" y="928467"/>
                </a:cubicBezTo>
                <a:cubicBezTo>
                  <a:pt x="143862" y="899569"/>
                  <a:pt x="122396" y="844061"/>
                  <a:pt x="122396" y="844061"/>
                </a:cubicBezTo>
                <a:cubicBezTo>
                  <a:pt x="99635" y="639215"/>
                  <a:pt x="92959" y="636252"/>
                  <a:pt x="122396" y="351692"/>
                </a:cubicBezTo>
                <a:cubicBezTo>
                  <a:pt x="127144" y="305794"/>
                  <a:pt x="178846" y="299990"/>
                  <a:pt x="206802" y="281353"/>
                </a:cubicBezTo>
                <a:cubicBezTo>
                  <a:pt x="217838" y="273996"/>
                  <a:pt x="225559" y="262596"/>
                  <a:pt x="234938" y="253218"/>
                </a:cubicBezTo>
                <a:cubicBezTo>
                  <a:pt x="239627" y="239150"/>
                  <a:pt x="242373" y="224278"/>
                  <a:pt x="249005" y="211015"/>
                </a:cubicBezTo>
                <a:cubicBezTo>
                  <a:pt x="256566" y="195893"/>
                  <a:pt x="277141" y="168812"/>
                  <a:pt x="277141" y="168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283968" y="2348880"/>
            <a:ext cx="1237312" cy="1395125"/>
          </a:xfrm>
          <a:custGeom>
            <a:avLst/>
            <a:gdLst>
              <a:gd name="connsiteX0" fmla="*/ 234938 w 1237312"/>
              <a:gd name="connsiteY0" fmla="*/ 211015 h 1395125"/>
              <a:gd name="connsiteX1" fmla="*/ 277141 w 1237312"/>
              <a:gd name="connsiteY1" fmla="*/ 126609 h 1395125"/>
              <a:gd name="connsiteX2" fmla="*/ 361547 w 1237312"/>
              <a:gd name="connsiteY2" fmla="*/ 98473 h 1395125"/>
              <a:gd name="connsiteX3" fmla="*/ 403750 w 1237312"/>
              <a:gd name="connsiteY3" fmla="*/ 84406 h 1395125"/>
              <a:gd name="connsiteX4" fmla="*/ 431885 w 1237312"/>
              <a:gd name="connsiteY4" fmla="*/ 56270 h 1395125"/>
              <a:gd name="connsiteX5" fmla="*/ 544427 w 1237312"/>
              <a:gd name="connsiteY5" fmla="*/ 28135 h 1395125"/>
              <a:gd name="connsiteX6" fmla="*/ 586630 w 1237312"/>
              <a:gd name="connsiteY6" fmla="*/ 14067 h 1395125"/>
              <a:gd name="connsiteX7" fmla="*/ 656968 w 1237312"/>
              <a:gd name="connsiteY7" fmla="*/ 0 h 1395125"/>
              <a:gd name="connsiteX8" fmla="*/ 867984 w 1237312"/>
              <a:gd name="connsiteY8" fmla="*/ 28135 h 1395125"/>
              <a:gd name="connsiteX9" fmla="*/ 952390 w 1237312"/>
              <a:gd name="connsiteY9" fmla="*/ 70338 h 1395125"/>
              <a:gd name="connsiteX10" fmla="*/ 1050864 w 1237312"/>
              <a:gd name="connsiteY10" fmla="*/ 98473 h 1395125"/>
              <a:gd name="connsiteX11" fmla="*/ 1078999 w 1237312"/>
              <a:gd name="connsiteY11" fmla="*/ 126609 h 1395125"/>
              <a:gd name="connsiteX12" fmla="*/ 1093067 w 1237312"/>
              <a:gd name="connsiteY12" fmla="*/ 168812 h 1395125"/>
              <a:gd name="connsiteX13" fmla="*/ 1135270 w 1237312"/>
              <a:gd name="connsiteY13" fmla="*/ 196947 h 1395125"/>
              <a:gd name="connsiteX14" fmla="*/ 1191541 w 1237312"/>
              <a:gd name="connsiteY14" fmla="*/ 253218 h 1395125"/>
              <a:gd name="connsiteX15" fmla="*/ 1219676 w 1237312"/>
              <a:gd name="connsiteY15" fmla="*/ 436098 h 1395125"/>
              <a:gd name="connsiteX16" fmla="*/ 1233744 w 1237312"/>
              <a:gd name="connsiteY16" fmla="*/ 633046 h 1395125"/>
              <a:gd name="connsiteX17" fmla="*/ 1219676 w 1237312"/>
              <a:gd name="connsiteY17" fmla="*/ 928467 h 1395125"/>
              <a:gd name="connsiteX18" fmla="*/ 1177473 w 1237312"/>
              <a:gd name="connsiteY18" fmla="*/ 942535 h 1395125"/>
              <a:gd name="connsiteX19" fmla="*/ 1121202 w 1237312"/>
              <a:gd name="connsiteY19" fmla="*/ 1055076 h 1395125"/>
              <a:gd name="connsiteX20" fmla="*/ 1107134 w 1237312"/>
              <a:gd name="connsiteY20" fmla="*/ 1139483 h 1395125"/>
              <a:gd name="connsiteX21" fmla="*/ 1078999 w 1237312"/>
              <a:gd name="connsiteY21" fmla="*/ 1181686 h 1395125"/>
              <a:gd name="connsiteX22" fmla="*/ 1036796 w 1237312"/>
              <a:gd name="connsiteY22" fmla="*/ 1223889 h 1395125"/>
              <a:gd name="connsiteX23" fmla="*/ 938322 w 1237312"/>
              <a:gd name="connsiteY23" fmla="*/ 1280160 h 1395125"/>
              <a:gd name="connsiteX24" fmla="*/ 896119 w 1237312"/>
              <a:gd name="connsiteY24" fmla="*/ 1294227 h 1395125"/>
              <a:gd name="connsiteX25" fmla="*/ 361547 w 1237312"/>
              <a:gd name="connsiteY25" fmla="*/ 1280160 h 1395125"/>
              <a:gd name="connsiteX26" fmla="*/ 291208 w 1237312"/>
              <a:gd name="connsiteY26" fmla="*/ 1223889 h 1395125"/>
              <a:gd name="connsiteX27" fmla="*/ 206802 w 1237312"/>
              <a:gd name="connsiteY27" fmla="*/ 1181686 h 1395125"/>
              <a:gd name="connsiteX28" fmla="*/ 192734 w 1237312"/>
              <a:gd name="connsiteY28" fmla="*/ 1139483 h 1395125"/>
              <a:gd name="connsiteX29" fmla="*/ 164599 w 1237312"/>
              <a:gd name="connsiteY29" fmla="*/ 1026941 h 1395125"/>
              <a:gd name="connsiteX30" fmla="*/ 150531 w 1237312"/>
              <a:gd name="connsiteY30" fmla="*/ 928467 h 1395125"/>
              <a:gd name="connsiteX31" fmla="*/ 122396 w 1237312"/>
              <a:gd name="connsiteY31" fmla="*/ 844061 h 1395125"/>
              <a:gd name="connsiteX32" fmla="*/ 122396 w 1237312"/>
              <a:gd name="connsiteY32" fmla="*/ 351692 h 1395125"/>
              <a:gd name="connsiteX33" fmla="*/ 206802 w 1237312"/>
              <a:gd name="connsiteY33" fmla="*/ 281353 h 1395125"/>
              <a:gd name="connsiteX34" fmla="*/ 234938 w 1237312"/>
              <a:gd name="connsiteY34" fmla="*/ 253218 h 1395125"/>
              <a:gd name="connsiteX35" fmla="*/ 249005 w 1237312"/>
              <a:gd name="connsiteY35" fmla="*/ 211015 h 1395125"/>
              <a:gd name="connsiteX36" fmla="*/ 277141 w 1237312"/>
              <a:gd name="connsiteY36" fmla="*/ 168812 h 139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7312" h="1395125">
                <a:moveTo>
                  <a:pt x="234938" y="211015"/>
                </a:moveTo>
                <a:cubicBezTo>
                  <a:pt x="243516" y="176699"/>
                  <a:pt x="241305" y="144527"/>
                  <a:pt x="277141" y="126609"/>
                </a:cubicBezTo>
                <a:cubicBezTo>
                  <a:pt x="303667" y="113346"/>
                  <a:pt x="333412" y="107851"/>
                  <a:pt x="361547" y="98473"/>
                </a:cubicBezTo>
                <a:lnTo>
                  <a:pt x="403750" y="84406"/>
                </a:lnTo>
                <a:cubicBezTo>
                  <a:pt x="413128" y="75027"/>
                  <a:pt x="420512" y="63094"/>
                  <a:pt x="431885" y="56270"/>
                </a:cubicBezTo>
                <a:cubicBezTo>
                  <a:pt x="454851" y="42491"/>
                  <a:pt x="527144" y="32456"/>
                  <a:pt x="544427" y="28135"/>
                </a:cubicBezTo>
                <a:cubicBezTo>
                  <a:pt x="558813" y="24538"/>
                  <a:pt x="572244" y="17663"/>
                  <a:pt x="586630" y="14067"/>
                </a:cubicBezTo>
                <a:cubicBezTo>
                  <a:pt x="609826" y="8268"/>
                  <a:pt x="633522" y="4689"/>
                  <a:pt x="656968" y="0"/>
                </a:cubicBezTo>
                <a:cubicBezTo>
                  <a:pt x="778654" y="11062"/>
                  <a:pt x="780993" y="3280"/>
                  <a:pt x="867984" y="28135"/>
                </a:cubicBezTo>
                <a:cubicBezTo>
                  <a:pt x="950488" y="51708"/>
                  <a:pt x="870187" y="29236"/>
                  <a:pt x="952390" y="70338"/>
                </a:cubicBezTo>
                <a:cubicBezTo>
                  <a:pt x="972576" y="80431"/>
                  <a:pt x="1032829" y="93965"/>
                  <a:pt x="1050864" y="98473"/>
                </a:cubicBezTo>
                <a:cubicBezTo>
                  <a:pt x="1060242" y="107852"/>
                  <a:pt x="1072175" y="115236"/>
                  <a:pt x="1078999" y="126609"/>
                </a:cubicBezTo>
                <a:cubicBezTo>
                  <a:pt x="1086628" y="139325"/>
                  <a:pt x="1083804" y="157233"/>
                  <a:pt x="1093067" y="168812"/>
                </a:cubicBezTo>
                <a:cubicBezTo>
                  <a:pt x="1103629" y="182014"/>
                  <a:pt x="1122433" y="185944"/>
                  <a:pt x="1135270" y="196947"/>
                </a:cubicBezTo>
                <a:cubicBezTo>
                  <a:pt x="1155410" y="214210"/>
                  <a:pt x="1191541" y="253218"/>
                  <a:pt x="1191541" y="253218"/>
                </a:cubicBezTo>
                <a:cubicBezTo>
                  <a:pt x="1198946" y="297653"/>
                  <a:pt x="1215655" y="393874"/>
                  <a:pt x="1219676" y="436098"/>
                </a:cubicBezTo>
                <a:cubicBezTo>
                  <a:pt x="1225916" y="501618"/>
                  <a:pt x="1229055" y="567397"/>
                  <a:pt x="1233744" y="633046"/>
                </a:cubicBezTo>
                <a:cubicBezTo>
                  <a:pt x="1229055" y="731520"/>
                  <a:pt x="1237312" y="831472"/>
                  <a:pt x="1219676" y="928467"/>
                </a:cubicBezTo>
                <a:cubicBezTo>
                  <a:pt x="1217023" y="943056"/>
                  <a:pt x="1186092" y="930468"/>
                  <a:pt x="1177473" y="942535"/>
                </a:cubicBezTo>
                <a:cubicBezTo>
                  <a:pt x="1015840" y="1168822"/>
                  <a:pt x="1228136" y="948146"/>
                  <a:pt x="1121202" y="1055076"/>
                </a:cubicBezTo>
                <a:cubicBezTo>
                  <a:pt x="1116513" y="1083212"/>
                  <a:pt x="1116154" y="1112423"/>
                  <a:pt x="1107134" y="1139483"/>
                </a:cubicBezTo>
                <a:cubicBezTo>
                  <a:pt x="1101788" y="1155523"/>
                  <a:pt x="1089823" y="1168698"/>
                  <a:pt x="1078999" y="1181686"/>
                </a:cubicBezTo>
                <a:cubicBezTo>
                  <a:pt x="1066263" y="1196970"/>
                  <a:pt x="1052080" y="1211153"/>
                  <a:pt x="1036796" y="1223889"/>
                </a:cubicBezTo>
                <a:cubicBezTo>
                  <a:pt x="1011866" y="1244664"/>
                  <a:pt x="966647" y="1268021"/>
                  <a:pt x="938322" y="1280160"/>
                </a:cubicBezTo>
                <a:cubicBezTo>
                  <a:pt x="924692" y="1286001"/>
                  <a:pt x="910187" y="1289538"/>
                  <a:pt x="896119" y="1294227"/>
                </a:cubicBezTo>
                <a:cubicBezTo>
                  <a:pt x="717928" y="1289538"/>
                  <a:pt x="539324" y="1293168"/>
                  <a:pt x="361547" y="1280160"/>
                </a:cubicBezTo>
                <a:cubicBezTo>
                  <a:pt x="329485" y="1277814"/>
                  <a:pt x="314687" y="1237976"/>
                  <a:pt x="291208" y="1223889"/>
                </a:cubicBezTo>
                <a:cubicBezTo>
                  <a:pt x="0" y="1049166"/>
                  <a:pt x="526964" y="1395125"/>
                  <a:pt x="206802" y="1181686"/>
                </a:cubicBezTo>
                <a:cubicBezTo>
                  <a:pt x="202113" y="1167618"/>
                  <a:pt x="196330" y="1153869"/>
                  <a:pt x="192734" y="1139483"/>
                </a:cubicBezTo>
                <a:lnTo>
                  <a:pt x="164599" y="1026941"/>
                </a:lnTo>
                <a:cubicBezTo>
                  <a:pt x="159910" y="994116"/>
                  <a:pt x="157987" y="960776"/>
                  <a:pt x="150531" y="928467"/>
                </a:cubicBezTo>
                <a:cubicBezTo>
                  <a:pt x="143862" y="899569"/>
                  <a:pt x="122396" y="844061"/>
                  <a:pt x="122396" y="844061"/>
                </a:cubicBezTo>
                <a:cubicBezTo>
                  <a:pt x="99635" y="639215"/>
                  <a:pt x="92959" y="636252"/>
                  <a:pt x="122396" y="351692"/>
                </a:cubicBezTo>
                <a:cubicBezTo>
                  <a:pt x="127144" y="305794"/>
                  <a:pt x="178846" y="299990"/>
                  <a:pt x="206802" y="281353"/>
                </a:cubicBezTo>
                <a:cubicBezTo>
                  <a:pt x="217838" y="273996"/>
                  <a:pt x="225559" y="262596"/>
                  <a:pt x="234938" y="253218"/>
                </a:cubicBezTo>
                <a:cubicBezTo>
                  <a:pt x="239627" y="239150"/>
                  <a:pt x="242373" y="224278"/>
                  <a:pt x="249005" y="211015"/>
                </a:cubicBezTo>
                <a:cubicBezTo>
                  <a:pt x="256566" y="195893"/>
                  <a:pt x="277141" y="168812"/>
                  <a:pt x="277141" y="168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843808" y="4077072"/>
            <a:ext cx="1237312" cy="1395125"/>
          </a:xfrm>
          <a:custGeom>
            <a:avLst/>
            <a:gdLst>
              <a:gd name="connsiteX0" fmla="*/ 234938 w 1237312"/>
              <a:gd name="connsiteY0" fmla="*/ 211015 h 1395125"/>
              <a:gd name="connsiteX1" fmla="*/ 277141 w 1237312"/>
              <a:gd name="connsiteY1" fmla="*/ 126609 h 1395125"/>
              <a:gd name="connsiteX2" fmla="*/ 361547 w 1237312"/>
              <a:gd name="connsiteY2" fmla="*/ 98473 h 1395125"/>
              <a:gd name="connsiteX3" fmla="*/ 403750 w 1237312"/>
              <a:gd name="connsiteY3" fmla="*/ 84406 h 1395125"/>
              <a:gd name="connsiteX4" fmla="*/ 431885 w 1237312"/>
              <a:gd name="connsiteY4" fmla="*/ 56270 h 1395125"/>
              <a:gd name="connsiteX5" fmla="*/ 544427 w 1237312"/>
              <a:gd name="connsiteY5" fmla="*/ 28135 h 1395125"/>
              <a:gd name="connsiteX6" fmla="*/ 586630 w 1237312"/>
              <a:gd name="connsiteY6" fmla="*/ 14067 h 1395125"/>
              <a:gd name="connsiteX7" fmla="*/ 656968 w 1237312"/>
              <a:gd name="connsiteY7" fmla="*/ 0 h 1395125"/>
              <a:gd name="connsiteX8" fmla="*/ 867984 w 1237312"/>
              <a:gd name="connsiteY8" fmla="*/ 28135 h 1395125"/>
              <a:gd name="connsiteX9" fmla="*/ 952390 w 1237312"/>
              <a:gd name="connsiteY9" fmla="*/ 70338 h 1395125"/>
              <a:gd name="connsiteX10" fmla="*/ 1050864 w 1237312"/>
              <a:gd name="connsiteY10" fmla="*/ 98473 h 1395125"/>
              <a:gd name="connsiteX11" fmla="*/ 1078999 w 1237312"/>
              <a:gd name="connsiteY11" fmla="*/ 126609 h 1395125"/>
              <a:gd name="connsiteX12" fmla="*/ 1093067 w 1237312"/>
              <a:gd name="connsiteY12" fmla="*/ 168812 h 1395125"/>
              <a:gd name="connsiteX13" fmla="*/ 1135270 w 1237312"/>
              <a:gd name="connsiteY13" fmla="*/ 196947 h 1395125"/>
              <a:gd name="connsiteX14" fmla="*/ 1191541 w 1237312"/>
              <a:gd name="connsiteY14" fmla="*/ 253218 h 1395125"/>
              <a:gd name="connsiteX15" fmla="*/ 1219676 w 1237312"/>
              <a:gd name="connsiteY15" fmla="*/ 436098 h 1395125"/>
              <a:gd name="connsiteX16" fmla="*/ 1233744 w 1237312"/>
              <a:gd name="connsiteY16" fmla="*/ 633046 h 1395125"/>
              <a:gd name="connsiteX17" fmla="*/ 1219676 w 1237312"/>
              <a:gd name="connsiteY17" fmla="*/ 928467 h 1395125"/>
              <a:gd name="connsiteX18" fmla="*/ 1177473 w 1237312"/>
              <a:gd name="connsiteY18" fmla="*/ 942535 h 1395125"/>
              <a:gd name="connsiteX19" fmla="*/ 1121202 w 1237312"/>
              <a:gd name="connsiteY19" fmla="*/ 1055076 h 1395125"/>
              <a:gd name="connsiteX20" fmla="*/ 1107134 w 1237312"/>
              <a:gd name="connsiteY20" fmla="*/ 1139483 h 1395125"/>
              <a:gd name="connsiteX21" fmla="*/ 1078999 w 1237312"/>
              <a:gd name="connsiteY21" fmla="*/ 1181686 h 1395125"/>
              <a:gd name="connsiteX22" fmla="*/ 1036796 w 1237312"/>
              <a:gd name="connsiteY22" fmla="*/ 1223889 h 1395125"/>
              <a:gd name="connsiteX23" fmla="*/ 938322 w 1237312"/>
              <a:gd name="connsiteY23" fmla="*/ 1280160 h 1395125"/>
              <a:gd name="connsiteX24" fmla="*/ 896119 w 1237312"/>
              <a:gd name="connsiteY24" fmla="*/ 1294227 h 1395125"/>
              <a:gd name="connsiteX25" fmla="*/ 361547 w 1237312"/>
              <a:gd name="connsiteY25" fmla="*/ 1280160 h 1395125"/>
              <a:gd name="connsiteX26" fmla="*/ 291208 w 1237312"/>
              <a:gd name="connsiteY26" fmla="*/ 1223889 h 1395125"/>
              <a:gd name="connsiteX27" fmla="*/ 206802 w 1237312"/>
              <a:gd name="connsiteY27" fmla="*/ 1181686 h 1395125"/>
              <a:gd name="connsiteX28" fmla="*/ 192734 w 1237312"/>
              <a:gd name="connsiteY28" fmla="*/ 1139483 h 1395125"/>
              <a:gd name="connsiteX29" fmla="*/ 164599 w 1237312"/>
              <a:gd name="connsiteY29" fmla="*/ 1026941 h 1395125"/>
              <a:gd name="connsiteX30" fmla="*/ 150531 w 1237312"/>
              <a:gd name="connsiteY30" fmla="*/ 928467 h 1395125"/>
              <a:gd name="connsiteX31" fmla="*/ 122396 w 1237312"/>
              <a:gd name="connsiteY31" fmla="*/ 844061 h 1395125"/>
              <a:gd name="connsiteX32" fmla="*/ 122396 w 1237312"/>
              <a:gd name="connsiteY32" fmla="*/ 351692 h 1395125"/>
              <a:gd name="connsiteX33" fmla="*/ 206802 w 1237312"/>
              <a:gd name="connsiteY33" fmla="*/ 281353 h 1395125"/>
              <a:gd name="connsiteX34" fmla="*/ 234938 w 1237312"/>
              <a:gd name="connsiteY34" fmla="*/ 253218 h 1395125"/>
              <a:gd name="connsiteX35" fmla="*/ 249005 w 1237312"/>
              <a:gd name="connsiteY35" fmla="*/ 211015 h 1395125"/>
              <a:gd name="connsiteX36" fmla="*/ 277141 w 1237312"/>
              <a:gd name="connsiteY36" fmla="*/ 168812 h 139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7312" h="1395125">
                <a:moveTo>
                  <a:pt x="234938" y="211015"/>
                </a:moveTo>
                <a:cubicBezTo>
                  <a:pt x="243516" y="176699"/>
                  <a:pt x="241305" y="144527"/>
                  <a:pt x="277141" y="126609"/>
                </a:cubicBezTo>
                <a:cubicBezTo>
                  <a:pt x="303667" y="113346"/>
                  <a:pt x="333412" y="107851"/>
                  <a:pt x="361547" y="98473"/>
                </a:cubicBezTo>
                <a:lnTo>
                  <a:pt x="403750" y="84406"/>
                </a:lnTo>
                <a:cubicBezTo>
                  <a:pt x="413128" y="75027"/>
                  <a:pt x="420512" y="63094"/>
                  <a:pt x="431885" y="56270"/>
                </a:cubicBezTo>
                <a:cubicBezTo>
                  <a:pt x="454851" y="42491"/>
                  <a:pt x="527144" y="32456"/>
                  <a:pt x="544427" y="28135"/>
                </a:cubicBezTo>
                <a:cubicBezTo>
                  <a:pt x="558813" y="24538"/>
                  <a:pt x="572244" y="17663"/>
                  <a:pt x="586630" y="14067"/>
                </a:cubicBezTo>
                <a:cubicBezTo>
                  <a:pt x="609826" y="8268"/>
                  <a:pt x="633522" y="4689"/>
                  <a:pt x="656968" y="0"/>
                </a:cubicBezTo>
                <a:cubicBezTo>
                  <a:pt x="778654" y="11062"/>
                  <a:pt x="780993" y="3280"/>
                  <a:pt x="867984" y="28135"/>
                </a:cubicBezTo>
                <a:cubicBezTo>
                  <a:pt x="950488" y="51708"/>
                  <a:pt x="870187" y="29236"/>
                  <a:pt x="952390" y="70338"/>
                </a:cubicBezTo>
                <a:cubicBezTo>
                  <a:pt x="972576" y="80431"/>
                  <a:pt x="1032829" y="93965"/>
                  <a:pt x="1050864" y="98473"/>
                </a:cubicBezTo>
                <a:cubicBezTo>
                  <a:pt x="1060242" y="107852"/>
                  <a:pt x="1072175" y="115236"/>
                  <a:pt x="1078999" y="126609"/>
                </a:cubicBezTo>
                <a:cubicBezTo>
                  <a:pt x="1086628" y="139325"/>
                  <a:pt x="1083804" y="157233"/>
                  <a:pt x="1093067" y="168812"/>
                </a:cubicBezTo>
                <a:cubicBezTo>
                  <a:pt x="1103629" y="182014"/>
                  <a:pt x="1122433" y="185944"/>
                  <a:pt x="1135270" y="196947"/>
                </a:cubicBezTo>
                <a:cubicBezTo>
                  <a:pt x="1155410" y="214210"/>
                  <a:pt x="1191541" y="253218"/>
                  <a:pt x="1191541" y="253218"/>
                </a:cubicBezTo>
                <a:cubicBezTo>
                  <a:pt x="1198946" y="297653"/>
                  <a:pt x="1215655" y="393874"/>
                  <a:pt x="1219676" y="436098"/>
                </a:cubicBezTo>
                <a:cubicBezTo>
                  <a:pt x="1225916" y="501618"/>
                  <a:pt x="1229055" y="567397"/>
                  <a:pt x="1233744" y="633046"/>
                </a:cubicBezTo>
                <a:cubicBezTo>
                  <a:pt x="1229055" y="731520"/>
                  <a:pt x="1237312" y="831472"/>
                  <a:pt x="1219676" y="928467"/>
                </a:cubicBezTo>
                <a:cubicBezTo>
                  <a:pt x="1217023" y="943056"/>
                  <a:pt x="1186092" y="930468"/>
                  <a:pt x="1177473" y="942535"/>
                </a:cubicBezTo>
                <a:cubicBezTo>
                  <a:pt x="1015840" y="1168822"/>
                  <a:pt x="1228136" y="948146"/>
                  <a:pt x="1121202" y="1055076"/>
                </a:cubicBezTo>
                <a:cubicBezTo>
                  <a:pt x="1116513" y="1083212"/>
                  <a:pt x="1116154" y="1112423"/>
                  <a:pt x="1107134" y="1139483"/>
                </a:cubicBezTo>
                <a:cubicBezTo>
                  <a:pt x="1101788" y="1155523"/>
                  <a:pt x="1089823" y="1168698"/>
                  <a:pt x="1078999" y="1181686"/>
                </a:cubicBezTo>
                <a:cubicBezTo>
                  <a:pt x="1066263" y="1196970"/>
                  <a:pt x="1052080" y="1211153"/>
                  <a:pt x="1036796" y="1223889"/>
                </a:cubicBezTo>
                <a:cubicBezTo>
                  <a:pt x="1011866" y="1244664"/>
                  <a:pt x="966647" y="1268021"/>
                  <a:pt x="938322" y="1280160"/>
                </a:cubicBezTo>
                <a:cubicBezTo>
                  <a:pt x="924692" y="1286001"/>
                  <a:pt x="910187" y="1289538"/>
                  <a:pt x="896119" y="1294227"/>
                </a:cubicBezTo>
                <a:cubicBezTo>
                  <a:pt x="717928" y="1289538"/>
                  <a:pt x="539324" y="1293168"/>
                  <a:pt x="361547" y="1280160"/>
                </a:cubicBezTo>
                <a:cubicBezTo>
                  <a:pt x="329485" y="1277814"/>
                  <a:pt x="314687" y="1237976"/>
                  <a:pt x="291208" y="1223889"/>
                </a:cubicBezTo>
                <a:cubicBezTo>
                  <a:pt x="0" y="1049166"/>
                  <a:pt x="526964" y="1395125"/>
                  <a:pt x="206802" y="1181686"/>
                </a:cubicBezTo>
                <a:cubicBezTo>
                  <a:pt x="202113" y="1167618"/>
                  <a:pt x="196330" y="1153869"/>
                  <a:pt x="192734" y="1139483"/>
                </a:cubicBezTo>
                <a:lnTo>
                  <a:pt x="164599" y="1026941"/>
                </a:lnTo>
                <a:cubicBezTo>
                  <a:pt x="159910" y="994116"/>
                  <a:pt x="157987" y="960776"/>
                  <a:pt x="150531" y="928467"/>
                </a:cubicBezTo>
                <a:cubicBezTo>
                  <a:pt x="143862" y="899569"/>
                  <a:pt x="122396" y="844061"/>
                  <a:pt x="122396" y="844061"/>
                </a:cubicBezTo>
                <a:cubicBezTo>
                  <a:pt x="99635" y="639215"/>
                  <a:pt x="92959" y="636252"/>
                  <a:pt x="122396" y="351692"/>
                </a:cubicBezTo>
                <a:cubicBezTo>
                  <a:pt x="127144" y="305794"/>
                  <a:pt x="178846" y="299990"/>
                  <a:pt x="206802" y="281353"/>
                </a:cubicBezTo>
                <a:cubicBezTo>
                  <a:pt x="217838" y="273996"/>
                  <a:pt x="225559" y="262596"/>
                  <a:pt x="234938" y="253218"/>
                </a:cubicBezTo>
                <a:cubicBezTo>
                  <a:pt x="239627" y="239150"/>
                  <a:pt x="242373" y="224278"/>
                  <a:pt x="249005" y="211015"/>
                </a:cubicBezTo>
                <a:cubicBezTo>
                  <a:pt x="256566" y="195893"/>
                  <a:pt x="277141" y="168812"/>
                  <a:pt x="277141" y="168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796136" y="4149080"/>
            <a:ext cx="1237312" cy="1395125"/>
          </a:xfrm>
          <a:custGeom>
            <a:avLst/>
            <a:gdLst>
              <a:gd name="connsiteX0" fmla="*/ 234938 w 1237312"/>
              <a:gd name="connsiteY0" fmla="*/ 211015 h 1395125"/>
              <a:gd name="connsiteX1" fmla="*/ 277141 w 1237312"/>
              <a:gd name="connsiteY1" fmla="*/ 126609 h 1395125"/>
              <a:gd name="connsiteX2" fmla="*/ 361547 w 1237312"/>
              <a:gd name="connsiteY2" fmla="*/ 98473 h 1395125"/>
              <a:gd name="connsiteX3" fmla="*/ 403750 w 1237312"/>
              <a:gd name="connsiteY3" fmla="*/ 84406 h 1395125"/>
              <a:gd name="connsiteX4" fmla="*/ 431885 w 1237312"/>
              <a:gd name="connsiteY4" fmla="*/ 56270 h 1395125"/>
              <a:gd name="connsiteX5" fmla="*/ 544427 w 1237312"/>
              <a:gd name="connsiteY5" fmla="*/ 28135 h 1395125"/>
              <a:gd name="connsiteX6" fmla="*/ 586630 w 1237312"/>
              <a:gd name="connsiteY6" fmla="*/ 14067 h 1395125"/>
              <a:gd name="connsiteX7" fmla="*/ 656968 w 1237312"/>
              <a:gd name="connsiteY7" fmla="*/ 0 h 1395125"/>
              <a:gd name="connsiteX8" fmla="*/ 867984 w 1237312"/>
              <a:gd name="connsiteY8" fmla="*/ 28135 h 1395125"/>
              <a:gd name="connsiteX9" fmla="*/ 952390 w 1237312"/>
              <a:gd name="connsiteY9" fmla="*/ 70338 h 1395125"/>
              <a:gd name="connsiteX10" fmla="*/ 1050864 w 1237312"/>
              <a:gd name="connsiteY10" fmla="*/ 98473 h 1395125"/>
              <a:gd name="connsiteX11" fmla="*/ 1078999 w 1237312"/>
              <a:gd name="connsiteY11" fmla="*/ 126609 h 1395125"/>
              <a:gd name="connsiteX12" fmla="*/ 1093067 w 1237312"/>
              <a:gd name="connsiteY12" fmla="*/ 168812 h 1395125"/>
              <a:gd name="connsiteX13" fmla="*/ 1135270 w 1237312"/>
              <a:gd name="connsiteY13" fmla="*/ 196947 h 1395125"/>
              <a:gd name="connsiteX14" fmla="*/ 1191541 w 1237312"/>
              <a:gd name="connsiteY14" fmla="*/ 253218 h 1395125"/>
              <a:gd name="connsiteX15" fmla="*/ 1219676 w 1237312"/>
              <a:gd name="connsiteY15" fmla="*/ 436098 h 1395125"/>
              <a:gd name="connsiteX16" fmla="*/ 1233744 w 1237312"/>
              <a:gd name="connsiteY16" fmla="*/ 633046 h 1395125"/>
              <a:gd name="connsiteX17" fmla="*/ 1219676 w 1237312"/>
              <a:gd name="connsiteY17" fmla="*/ 928467 h 1395125"/>
              <a:gd name="connsiteX18" fmla="*/ 1177473 w 1237312"/>
              <a:gd name="connsiteY18" fmla="*/ 942535 h 1395125"/>
              <a:gd name="connsiteX19" fmla="*/ 1121202 w 1237312"/>
              <a:gd name="connsiteY19" fmla="*/ 1055076 h 1395125"/>
              <a:gd name="connsiteX20" fmla="*/ 1107134 w 1237312"/>
              <a:gd name="connsiteY20" fmla="*/ 1139483 h 1395125"/>
              <a:gd name="connsiteX21" fmla="*/ 1078999 w 1237312"/>
              <a:gd name="connsiteY21" fmla="*/ 1181686 h 1395125"/>
              <a:gd name="connsiteX22" fmla="*/ 1036796 w 1237312"/>
              <a:gd name="connsiteY22" fmla="*/ 1223889 h 1395125"/>
              <a:gd name="connsiteX23" fmla="*/ 938322 w 1237312"/>
              <a:gd name="connsiteY23" fmla="*/ 1280160 h 1395125"/>
              <a:gd name="connsiteX24" fmla="*/ 896119 w 1237312"/>
              <a:gd name="connsiteY24" fmla="*/ 1294227 h 1395125"/>
              <a:gd name="connsiteX25" fmla="*/ 361547 w 1237312"/>
              <a:gd name="connsiteY25" fmla="*/ 1280160 h 1395125"/>
              <a:gd name="connsiteX26" fmla="*/ 291208 w 1237312"/>
              <a:gd name="connsiteY26" fmla="*/ 1223889 h 1395125"/>
              <a:gd name="connsiteX27" fmla="*/ 206802 w 1237312"/>
              <a:gd name="connsiteY27" fmla="*/ 1181686 h 1395125"/>
              <a:gd name="connsiteX28" fmla="*/ 192734 w 1237312"/>
              <a:gd name="connsiteY28" fmla="*/ 1139483 h 1395125"/>
              <a:gd name="connsiteX29" fmla="*/ 164599 w 1237312"/>
              <a:gd name="connsiteY29" fmla="*/ 1026941 h 1395125"/>
              <a:gd name="connsiteX30" fmla="*/ 150531 w 1237312"/>
              <a:gd name="connsiteY30" fmla="*/ 928467 h 1395125"/>
              <a:gd name="connsiteX31" fmla="*/ 122396 w 1237312"/>
              <a:gd name="connsiteY31" fmla="*/ 844061 h 1395125"/>
              <a:gd name="connsiteX32" fmla="*/ 122396 w 1237312"/>
              <a:gd name="connsiteY32" fmla="*/ 351692 h 1395125"/>
              <a:gd name="connsiteX33" fmla="*/ 206802 w 1237312"/>
              <a:gd name="connsiteY33" fmla="*/ 281353 h 1395125"/>
              <a:gd name="connsiteX34" fmla="*/ 234938 w 1237312"/>
              <a:gd name="connsiteY34" fmla="*/ 253218 h 1395125"/>
              <a:gd name="connsiteX35" fmla="*/ 249005 w 1237312"/>
              <a:gd name="connsiteY35" fmla="*/ 211015 h 1395125"/>
              <a:gd name="connsiteX36" fmla="*/ 277141 w 1237312"/>
              <a:gd name="connsiteY36" fmla="*/ 168812 h 139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7312" h="1395125">
                <a:moveTo>
                  <a:pt x="234938" y="211015"/>
                </a:moveTo>
                <a:cubicBezTo>
                  <a:pt x="243516" y="176699"/>
                  <a:pt x="241305" y="144527"/>
                  <a:pt x="277141" y="126609"/>
                </a:cubicBezTo>
                <a:cubicBezTo>
                  <a:pt x="303667" y="113346"/>
                  <a:pt x="333412" y="107851"/>
                  <a:pt x="361547" y="98473"/>
                </a:cubicBezTo>
                <a:lnTo>
                  <a:pt x="403750" y="84406"/>
                </a:lnTo>
                <a:cubicBezTo>
                  <a:pt x="413128" y="75027"/>
                  <a:pt x="420512" y="63094"/>
                  <a:pt x="431885" y="56270"/>
                </a:cubicBezTo>
                <a:cubicBezTo>
                  <a:pt x="454851" y="42491"/>
                  <a:pt x="527144" y="32456"/>
                  <a:pt x="544427" y="28135"/>
                </a:cubicBezTo>
                <a:cubicBezTo>
                  <a:pt x="558813" y="24538"/>
                  <a:pt x="572244" y="17663"/>
                  <a:pt x="586630" y="14067"/>
                </a:cubicBezTo>
                <a:cubicBezTo>
                  <a:pt x="609826" y="8268"/>
                  <a:pt x="633522" y="4689"/>
                  <a:pt x="656968" y="0"/>
                </a:cubicBezTo>
                <a:cubicBezTo>
                  <a:pt x="778654" y="11062"/>
                  <a:pt x="780993" y="3280"/>
                  <a:pt x="867984" y="28135"/>
                </a:cubicBezTo>
                <a:cubicBezTo>
                  <a:pt x="950488" y="51708"/>
                  <a:pt x="870187" y="29236"/>
                  <a:pt x="952390" y="70338"/>
                </a:cubicBezTo>
                <a:cubicBezTo>
                  <a:pt x="972576" y="80431"/>
                  <a:pt x="1032829" y="93965"/>
                  <a:pt x="1050864" y="98473"/>
                </a:cubicBezTo>
                <a:cubicBezTo>
                  <a:pt x="1060242" y="107852"/>
                  <a:pt x="1072175" y="115236"/>
                  <a:pt x="1078999" y="126609"/>
                </a:cubicBezTo>
                <a:cubicBezTo>
                  <a:pt x="1086628" y="139325"/>
                  <a:pt x="1083804" y="157233"/>
                  <a:pt x="1093067" y="168812"/>
                </a:cubicBezTo>
                <a:cubicBezTo>
                  <a:pt x="1103629" y="182014"/>
                  <a:pt x="1122433" y="185944"/>
                  <a:pt x="1135270" y="196947"/>
                </a:cubicBezTo>
                <a:cubicBezTo>
                  <a:pt x="1155410" y="214210"/>
                  <a:pt x="1191541" y="253218"/>
                  <a:pt x="1191541" y="253218"/>
                </a:cubicBezTo>
                <a:cubicBezTo>
                  <a:pt x="1198946" y="297653"/>
                  <a:pt x="1215655" y="393874"/>
                  <a:pt x="1219676" y="436098"/>
                </a:cubicBezTo>
                <a:cubicBezTo>
                  <a:pt x="1225916" y="501618"/>
                  <a:pt x="1229055" y="567397"/>
                  <a:pt x="1233744" y="633046"/>
                </a:cubicBezTo>
                <a:cubicBezTo>
                  <a:pt x="1229055" y="731520"/>
                  <a:pt x="1237312" y="831472"/>
                  <a:pt x="1219676" y="928467"/>
                </a:cubicBezTo>
                <a:cubicBezTo>
                  <a:pt x="1217023" y="943056"/>
                  <a:pt x="1186092" y="930468"/>
                  <a:pt x="1177473" y="942535"/>
                </a:cubicBezTo>
                <a:cubicBezTo>
                  <a:pt x="1015840" y="1168822"/>
                  <a:pt x="1228136" y="948146"/>
                  <a:pt x="1121202" y="1055076"/>
                </a:cubicBezTo>
                <a:cubicBezTo>
                  <a:pt x="1116513" y="1083212"/>
                  <a:pt x="1116154" y="1112423"/>
                  <a:pt x="1107134" y="1139483"/>
                </a:cubicBezTo>
                <a:cubicBezTo>
                  <a:pt x="1101788" y="1155523"/>
                  <a:pt x="1089823" y="1168698"/>
                  <a:pt x="1078999" y="1181686"/>
                </a:cubicBezTo>
                <a:cubicBezTo>
                  <a:pt x="1066263" y="1196970"/>
                  <a:pt x="1052080" y="1211153"/>
                  <a:pt x="1036796" y="1223889"/>
                </a:cubicBezTo>
                <a:cubicBezTo>
                  <a:pt x="1011866" y="1244664"/>
                  <a:pt x="966647" y="1268021"/>
                  <a:pt x="938322" y="1280160"/>
                </a:cubicBezTo>
                <a:cubicBezTo>
                  <a:pt x="924692" y="1286001"/>
                  <a:pt x="910187" y="1289538"/>
                  <a:pt x="896119" y="1294227"/>
                </a:cubicBezTo>
                <a:cubicBezTo>
                  <a:pt x="717928" y="1289538"/>
                  <a:pt x="539324" y="1293168"/>
                  <a:pt x="361547" y="1280160"/>
                </a:cubicBezTo>
                <a:cubicBezTo>
                  <a:pt x="329485" y="1277814"/>
                  <a:pt x="314687" y="1237976"/>
                  <a:pt x="291208" y="1223889"/>
                </a:cubicBezTo>
                <a:cubicBezTo>
                  <a:pt x="0" y="1049166"/>
                  <a:pt x="526964" y="1395125"/>
                  <a:pt x="206802" y="1181686"/>
                </a:cubicBezTo>
                <a:cubicBezTo>
                  <a:pt x="202113" y="1167618"/>
                  <a:pt x="196330" y="1153869"/>
                  <a:pt x="192734" y="1139483"/>
                </a:cubicBezTo>
                <a:lnTo>
                  <a:pt x="164599" y="1026941"/>
                </a:lnTo>
                <a:cubicBezTo>
                  <a:pt x="159910" y="994116"/>
                  <a:pt x="157987" y="960776"/>
                  <a:pt x="150531" y="928467"/>
                </a:cubicBezTo>
                <a:cubicBezTo>
                  <a:pt x="143862" y="899569"/>
                  <a:pt x="122396" y="844061"/>
                  <a:pt x="122396" y="844061"/>
                </a:cubicBezTo>
                <a:cubicBezTo>
                  <a:pt x="99635" y="639215"/>
                  <a:pt x="92959" y="636252"/>
                  <a:pt x="122396" y="351692"/>
                </a:cubicBezTo>
                <a:cubicBezTo>
                  <a:pt x="127144" y="305794"/>
                  <a:pt x="178846" y="299990"/>
                  <a:pt x="206802" y="281353"/>
                </a:cubicBezTo>
                <a:cubicBezTo>
                  <a:pt x="217838" y="273996"/>
                  <a:pt x="225559" y="262596"/>
                  <a:pt x="234938" y="253218"/>
                </a:cubicBezTo>
                <a:cubicBezTo>
                  <a:pt x="239627" y="239150"/>
                  <a:pt x="242373" y="224278"/>
                  <a:pt x="249005" y="211015"/>
                </a:cubicBezTo>
                <a:cubicBezTo>
                  <a:pt x="256566" y="195893"/>
                  <a:pt x="277141" y="168812"/>
                  <a:pt x="277141" y="1688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CfUd3ui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94692"/>
            <a:ext cx="5285631" cy="64633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1  8  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  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 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2  </a:t>
            </a:r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ru-RU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344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76212"/>
            <a:ext cx="2236604" cy="22817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257392"/>
            <a:ext cx="4242982" cy="438646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dKgQ8r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93129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4651"/>
            <a:ext cx="2843808" cy="306334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15816" y="26064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6372200" y="2276872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Arc 3"/>
          <p:cNvSpPr>
            <a:spLocks/>
          </p:cNvSpPr>
          <p:nvPr/>
        </p:nvSpPr>
        <p:spPr bwMode="auto">
          <a:xfrm rot="6330298" flipV="1">
            <a:off x="5107927" y="697056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6861201">
            <a:off x="4839664" y="3547253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6780427" y="-26672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32 C -0.00226 -0.03122 -0.00486 -0.05689 -0.01493 -0.0784 C -0.025 -0.09991 -0.04271 -0.12489 -0.06007 -0.13506 C -0.07743 -0.14478 -0.1 -0.14593 -0.11927 -0.13853 C -0.13854 -0.13113 -0.15746 -0.11564 -0.17552 -0.08973 C -0.19358 -0.06383 -0.21788 -0.01272 -0.2276 0.01688 C -0.23733 0.04695 -0.23246 0.06868 -0.23333 0.08834 C -0.2342 0.10777 -0.23472 0.1191 -0.23333 0.13483 C -0.23194 0.15125 -0.22899 0.16836 -0.22483 0.18594 C -0.22066 0.20351 -0.21788 0.22456 -0.20798 0.24052 C -0.19809 0.25624 -0.18229 0.27498 -0.16562 0.28145 C -0.14896 0.28816 -0.12465 0.28631 -0.10798 0.27983 C -0.09132 0.27336 -0.0783 0.25902 -0.06562 0.24214 C -0.05295 0.22572 -0.04149 0.20351 -0.03194 0.18039 C -0.02239 0.15703 -0.01337 0.12997 -0.00798 0.10314 C -0.0026 0.07655 -0.00139 0.03515 0.00052 0.01896 C 0.00243 0.00277 0.00347 -0.00185 0.0033 0.00601 C 0.00313 0.01387 0.00365 0.0407 -0.00087 0.06591 C -0.00538 0.09112 -0.01423 0.1309 -0.02344 0.15795 C -0.03264 0.18478 -0.04062 0.19357 -0.0559 0.22733 C -0.07118 0.26087 -0.09757 0.32215 -0.11493 0.35869 C -0.13229 0.39477 -0.14809 0.42599 -0.16007 0.44658 C -0.17205 0.46739 -0.17361 0.47063 -0.1868 0.48404 C -0.2 0.49769 -0.22465 0.52127 -0.23889 0.52752 C -0.25312 0.53307 -0.26337 0.52544 -0.27274 0.51966 C -0.28212 0.51411 -0.28941 0.5067 -0.29531 0.49329 C -0.30121 0.48034 -0.3059 0.45097 -0.30798 0.43894 C -0.31007 0.42738 -0.30798 0.42507 -0.30798 0.42252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 из 57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893129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356992"/>
            <a:ext cx="2843808" cy="30633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252" y="0"/>
            <a:ext cx="85517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  Спасли колобка!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matematika_carica_nau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90301"/>
            <a:ext cx="904991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Использованные материалы и Интернет-ресурсы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javascript:void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(0);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https://www.google.ru/url?sa=t&amp;rct=j&amp;q=&amp;esrc=s&amp;source=web&amp;cd=7&amp;ved=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0CEcQFjAG&amp;url=http%3A%2F%2Fmathematics-tests.com%2Fzadachi-primery-1-klass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-po-temam%2F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ustny-schet&amp;ei=zZxWU6_6KOjZ4QSPr4Fw&amp;usg=AFQjCNFrjiQqNdv6TCjDrbUe_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f8V3kZ2uw&amp;bvm=bv.65177938,d.bGE&amp;cad=rjt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https://www.google.ru/url?sa=t&amp;rct=j&amp;q=&amp;esrc=s&amp;source=web&amp;cd=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8&amp;cad=rja&amp;uact=8&amp;ved=0CEwQFjAH&amp;url=http%3A%2F%2F900igr.net%2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Fkartinki%2Fmatematika%2FUstnyj-schjot-v-1-klasse%2FUstnyj-schjot-v-1-klasse.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html&amp;ei=zZxWU6_6KOjZ4QSPr4Fw&amp;usg=AFQjCNFUwWVD7wfjpCSWo4_i-UVh5d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Mqgg&amp;bvm=bv.65177938,d.bGE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https://www.google.ru/search?q=%D0%BA%D0%B0%D1%80%D1%82%D0%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B8%D0%BD%D0%BA%D0%B8+%D0%BA+%D1%81%D0%BA%D0%B0%D0%B7%D0%BA%D0%B5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+%D0%B8%D0%B2%D0%B0%D0%BD+%D1%86%D0%B0%D1%80%D0%B5%D0%B2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D0%B8%D1%87&amp;newwindow=1&amp;es_sm=122&amp;biw=777&amp;bih=315&amp;tbm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=isch&amp;tbo=u&amp;source=univ&amp;sa=X&amp;ei=zJ1WU_mLDbHo4QT4qYC4DA&amp;ved=0CCUQsAQ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7A9621"/>
          <p:cNvPicPr>
            <a:picLocks noChangeAspect="1" noChangeArrowheads="1"/>
          </p:cNvPicPr>
          <p:nvPr/>
        </p:nvPicPr>
        <p:blipFill>
          <a:blip r:embed="rId2" cstate="print"/>
          <a:srcRect l="53159" r="1961" b="187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0"/>
            <a:ext cx="4860032" cy="16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20611_Fyre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02" y="3933055"/>
            <a:ext cx="2510298" cy="25610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420888"/>
            <a:ext cx="3688422" cy="333714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53521_Cottingley____by_louvre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4889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Веселый счет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27687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34076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86104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06084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2811_1826_Saik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lide0014_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04339" cy="13919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slide0014_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2104339" cy="13919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982" y="-243408"/>
            <a:ext cx="1758018" cy="2386583"/>
          </a:xfrm>
          <a:prstGeom prst="rect">
            <a:avLst/>
          </a:prstGeom>
        </p:spPr>
      </p:pic>
      <p:pic>
        <p:nvPicPr>
          <p:cNvPr id="16" name="Рисунок 15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-243408"/>
            <a:ext cx="1758018" cy="2386583"/>
          </a:xfrm>
          <a:prstGeom prst="rect">
            <a:avLst/>
          </a:prstGeom>
        </p:spPr>
      </p:pic>
      <p:pic>
        <p:nvPicPr>
          <p:cNvPr id="17" name="Рисунок 16" descr="4038606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1758018" cy="2386583"/>
          </a:xfrm>
          <a:prstGeom prst="rect">
            <a:avLst/>
          </a:prstGeom>
        </p:spPr>
      </p:pic>
      <p:pic>
        <p:nvPicPr>
          <p:cNvPr id="18" name="Рисунок 17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365104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132856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 descr="78103635_large_05b41bc2e05bab01fec5869c1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16832"/>
            <a:ext cx="2014562" cy="1408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Рисунок 22" descr="1307422294_kartinka-ptitsyi-solov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0953" y="4221088"/>
            <a:ext cx="2403047" cy="19971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1307422294_kartinka-ptitsyi-solov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44824"/>
            <a:ext cx="2403047" cy="19971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67544" y="908720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1124744"/>
            <a:ext cx="659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980728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12360" y="119675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2852936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42423" y="2967335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299695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5445224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5301208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5373216"/>
            <a:ext cx="1133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220611_Fyre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5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02" y="3933055"/>
            <a:ext cx="2510298" cy="25610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420888"/>
            <a:ext cx="3688422" cy="333714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20197_And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666452"/>
            <a:ext cx="2016224" cy="21915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996952"/>
            <a:ext cx="3312368" cy="336466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61bd9_36f1065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5242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СРАВНИТЬ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942975" cy="1038225"/>
          </a:xfrm>
          <a:prstGeom prst="rect">
            <a:avLst/>
          </a:prstGeom>
        </p:spPr>
      </p:pic>
      <p:pic>
        <p:nvPicPr>
          <p:cNvPr id="6" name="Рисунок 5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942975" cy="1038225"/>
          </a:xfrm>
          <a:prstGeom prst="rect">
            <a:avLst/>
          </a:prstGeom>
        </p:spPr>
      </p:pic>
      <p:pic>
        <p:nvPicPr>
          <p:cNvPr id="7" name="Рисунок 6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942975" cy="1038225"/>
          </a:xfrm>
          <a:prstGeom prst="rect">
            <a:avLst/>
          </a:prstGeom>
        </p:spPr>
      </p:pic>
      <p:pic>
        <p:nvPicPr>
          <p:cNvPr id="8" name="Рисунок 7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852936"/>
            <a:ext cx="942975" cy="1038225"/>
          </a:xfrm>
          <a:prstGeom prst="rect">
            <a:avLst/>
          </a:prstGeom>
        </p:spPr>
      </p:pic>
      <p:pic>
        <p:nvPicPr>
          <p:cNvPr id="9" name="Рисунок 8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149080"/>
            <a:ext cx="942975" cy="1038225"/>
          </a:xfrm>
          <a:prstGeom prst="rect">
            <a:avLst/>
          </a:prstGeom>
        </p:spPr>
      </p:pic>
      <p:pic>
        <p:nvPicPr>
          <p:cNvPr id="10" name="Рисунок 9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429000"/>
            <a:ext cx="942975" cy="1038225"/>
          </a:xfrm>
          <a:prstGeom prst="rect">
            <a:avLst/>
          </a:prstGeom>
        </p:spPr>
      </p:pic>
      <p:pic>
        <p:nvPicPr>
          <p:cNvPr id="11" name="Рисунок 10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941168"/>
            <a:ext cx="942975" cy="1038225"/>
          </a:xfrm>
          <a:prstGeom prst="rect">
            <a:avLst/>
          </a:prstGeom>
        </p:spPr>
      </p:pic>
      <p:pic>
        <p:nvPicPr>
          <p:cNvPr id="12" name="Рисунок 11" descr="917251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942975" cy="1038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63888" y="2636912"/>
            <a:ext cx="199284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556792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1484784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188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44</cp:revision>
  <dcterms:modified xsi:type="dcterms:W3CDTF">2014-05-04T08:36:41Z</dcterms:modified>
</cp:coreProperties>
</file>