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60" r:id="rId3"/>
    <p:sldId id="259" r:id="rId4"/>
    <p:sldId id="264" r:id="rId5"/>
    <p:sldId id="261" r:id="rId6"/>
    <p:sldId id="262" r:id="rId7"/>
    <p:sldId id="266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D600"/>
    <a:srgbClr val="008616"/>
    <a:srgbClr val="FFF495"/>
    <a:srgbClr val="FFF494"/>
    <a:srgbClr val="FFF492"/>
    <a:srgbClr val="FFF481"/>
    <a:srgbClr val="FFF498"/>
    <a:srgbClr val="FFF4AF"/>
    <a:srgbClr val="F7F4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86" autoAdjust="0"/>
  </p:normalViewPr>
  <p:slideViewPr>
    <p:cSldViewPr>
      <p:cViewPr varScale="1">
        <p:scale>
          <a:sx n="46" d="100"/>
          <a:sy n="46" d="100"/>
        </p:scale>
        <p:origin x="-1244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60B0-9CF4-408A-847D-03282C06282C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57851-9592-4342-99FE-04DAAD53A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7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3" y="1371600"/>
            <a:ext cx="8229601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82"/>
            <a:ext cx="762000" cy="365125"/>
          </a:xfrm>
        </p:spPr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1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3" y="1535119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362207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362207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8" y="1524007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8" y="273057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B050"/>
            </a:gs>
            <a:gs pos="100000">
              <a:srgbClr val="92D050">
                <a:alpha val="77000"/>
              </a:srgb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1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1" y="6416682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C4A283-6ECD-46CC-B78E-F973ACEE43A9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82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82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38125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WordArt 4" descr="10%"/>
          <p:cNvSpPr>
            <a:spLocks noChangeArrowheads="1" noChangeShapeType="1" noTextEdit="1"/>
          </p:cNvSpPr>
          <p:nvPr/>
        </p:nvSpPr>
        <p:spPr bwMode="auto">
          <a:xfrm>
            <a:off x="1571604" y="1571612"/>
            <a:ext cx="5786478" cy="31432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Знакомство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с буквой Н,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н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pattFill prst="pct10">
                <a:fgClr>
                  <a:srgbClr val="FF0000"/>
                </a:fgClr>
                <a:bgClr>
                  <a:srgbClr val="C00000"/>
                </a:bgClr>
              </a:pattFill>
              <a:effectLst>
                <a:outerShdw dist="35921" dir="2700000" algn="ctr" rotWithShape="0">
                  <a:srgbClr val="C0504D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r="10694"/>
          <a:stretch>
            <a:fillRect/>
          </a:stretch>
        </p:blipFill>
        <p:spPr bwMode="auto">
          <a:xfrm>
            <a:off x="214282" y="571480"/>
            <a:ext cx="3071834" cy="340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714884"/>
          <a:ext cx="3071835" cy="971233"/>
        </p:xfrm>
        <a:graphic>
          <a:graphicData uri="http://schemas.openxmlformats.org/drawingml/2006/table">
            <a:tbl>
              <a:tblPr/>
              <a:tblGrid>
                <a:gridCol w="1023945"/>
                <a:gridCol w="1023945"/>
                <a:gridCol w="1023945"/>
              </a:tblGrid>
              <a:tr h="971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571472" y="5715016"/>
            <a:ext cx="428628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://emb1.ru/upload_data/%ED%E8%F2%EA%E8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71480"/>
            <a:ext cx="4222748" cy="3481012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29058" y="4714884"/>
          <a:ext cx="5000660" cy="928694"/>
        </p:xfrm>
        <a:graphic>
          <a:graphicData uri="http://schemas.openxmlformats.org/drawingml/2006/table">
            <a:tbl>
              <a:tblPr/>
              <a:tblGrid>
                <a:gridCol w="1000132"/>
                <a:gridCol w="1000132"/>
                <a:gridCol w="1000132"/>
                <a:gridCol w="1000132"/>
                <a:gridCol w="1000132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Равнобедренный треугольник 10"/>
          <p:cNvSpPr/>
          <p:nvPr/>
        </p:nvSpPr>
        <p:spPr>
          <a:xfrm>
            <a:off x="4286248" y="5715016"/>
            <a:ext cx="428628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7158" y="4714884"/>
            <a:ext cx="928694" cy="928694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29058" y="4714884"/>
            <a:ext cx="928694" cy="928694"/>
          </a:xfrm>
          <a:prstGeom prst="rect">
            <a:avLst/>
          </a:prstGeom>
          <a:solidFill>
            <a:srgbClr val="00D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457200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57200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143768" y="5929330"/>
            <a:ext cx="276225" cy="276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151" grpId="0" animBg="1"/>
      <p:bldP spid="6151" grpId="1" animBg="1"/>
      <p:bldP spid="13" grpId="0" animBg="1"/>
      <p:bldP spid="13" grpId="1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926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</a:p>
        </p:txBody>
      </p:sp>
      <p:pic>
        <p:nvPicPr>
          <p:cNvPr id="33796" name="Picture 4" descr="African rhinoceros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8600"/>
            <a:ext cx="4029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ball of yarn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00600"/>
            <a:ext cx="2333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scissors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276600"/>
            <a:ext cx="30861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7391400" y="4267200"/>
            <a:ext cx="1066800" cy="20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338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0010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" fill="hold"/>
                                        <p:tgtEl>
                                          <p:spTgt spid="33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3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77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1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  <p:bldLst>
      <p:bldP spid="33795" grpId="0" animBg="1"/>
      <p:bldP spid="338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923" y="116632"/>
            <a:ext cx="9144000" cy="6293336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Arial Narrow" pitchFamily="34" charset="0"/>
              </a:rPr>
              <a:t>На –но –ну –</a:t>
            </a:r>
            <a:r>
              <a:rPr lang="ru-RU" sz="7200" b="1" dirty="0" err="1" smtClean="0">
                <a:solidFill>
                  <a:schemeClr val="bg1"/>
                </a:solidFill>
                <a:latin typeface="Arial Narrow" pitchFamily="34" charset="0"/>
              </a:rPr>
              <a:t>ны</a:t>
            </a:r>
            <a:endParaRPr lang="ru-RU" sz="7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spcAft>
                <a:spcPts val="2400"/>
              </a:spcAft>
              <a:buNone/>
            </a:pPr>
            <a:r>
              <a:rPr lang="ru-RU" sz="7200" b="1" dirty="0" err="1" smtClean="0">
                <a:solidFill>
                  <a:schemeClr val="bg1"/>
                </a:solidFill>
                <a:latin typeface="Arial Narrow" pitchFamily="34" charset="0"/>
              </a:rPr>
              <a:t>Ны</a:t>
            </a:r>
            <a:r>
              <a:rPr lang="ru-RU" sz="7200" b="1" dirty="0" smtClean="0">
                <a:solidFill>
                  <a:schemeClr val="bg1"/>
                </a:solidFill>
                <a:latin typeface="Arial Narrow" pitchFamily="34" charset="0"/>
              </a:rPr>
              <a:t> –ну – </a:t>
            </a:r>
            <a:r>
              <a:rPr lang="ru-RU" sz="7200" b="1" dirty="0" err="1" smtClean="0">
                <a:solidFill>
                  <a:schemeClr val="bg1"/>
                </a:solidFill>
                <a:latin typeface="Arial Narrow" pitchFamily="34" charset="0"/>
              </a:rPr>
              <a:t>ун</a:t>
            </a:r>
            <a:r>
              <a:rPr lang="ru-RU" sz="7200" b="1" dirty="0" smtClean="0">
                <a:solidFill>
                  <a:schemeClr val="bg1"/>
                </a:solidFill>
                <a:latin typeface="Arial Narrow" pitchFamily="34" charset="0"/>
              </a:rPr>
              <a:t> – </a:t>
            </a:r>
            <a:r>
              <a:rPr lang="ru-RU" sz="7200" b="1" dirty="0" err="1" smtClean="0">
                <a:solidFill>
                  <a:schemeClr val="bg1"/>
                </a:solidFill>
                <a:latin typeface="Arial Narrow" pitchFamily="34" charset="0"/>
              </a:rPr>
              <a:t>ын</a:t>
            </a:r>
            <a:r>
              <a:rPr lang="ru-RU" sz="7200" b="1" dirty="0" smtClean="0">
                <a:solidFill>
                  <a:schemeClr val="bg1"/>
                </a:solidFill>
                <a:latin typeface="Arial Narrow" pitchFamily="34" charset="0"/>
              </a:rPr>
              <a:t> – ан</a:t>
            </a:r>
            <a:endParaRPr lang="ru-RU" sz="72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spcAft>
                <a:spcPts val="2400"/>
              </a:spcAft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Arial Narrow" pitchFamily="34" charset="0"/>
              </a:rPr>
              <a:t>На –но- </a:t>
            </a:r>
            <a:r>
              <a:rPr lang="ru-RU" sz="7200" b="1" dirty="0" err="1" smtClean="0">
                <a:solidFill>
                  <a:schemeClr val="bg1"/>
                </a:solidFill>
                <a:latin typeface="Arial Narrow" pitchFamily="34" charset="0"/>
              </a:rPr>
              <a:t>ны</a:t>
            </a:r>
            <a:r>
              <a:rPr lang="ru-RU" sz="7200" b="1" dirty="0" smtClean="0">
                <a:solidFill>
                  <a:schemeClr val="bg1"/>
                </a:solidFill>
                <a:latin typeface="Arial Narrow" pitchFamily="34" charset="0"/>
              </a:rPr>
              <a:t> – ну – ан - он</a:t>
            </a:r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80873"/>
            <a:ext cx="2357454" cy="217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412776"/>
            <a:ext cx="8229601" cy="489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err="1" smtClean="0">
                <a:solidFill>
                  <a:schemeClr val="bg1"/>
                </a:solidFill>
              </a:rPr>
              <a:t>Ро-ма</a:t>
            </a:r>
            <a:r>
              <a:rPr lang="ru-RU" sz="5400" b="1" dirty="0" smtClean="0">
                <a:solidFill>
                  <a:schemeClr val="bg1"/>
                </a:solidFill>
              </a:rPr>
              <a:t> у </a:t>
            </a:r>
            <a:r>
              <a:rPr lang="ru-RU" sz="5400" b="1" dirty="0" err="1" smtClean="0">
                <a:solidFill>
                  <a:schemeClr val="bg1"/>
                </a:solidFill>
              </a:rPr>
              <a:t>сос-ны</a:t>
            </a:r>
            <a:r>
              <a:rPr lang="ru-RU" sz="5400" b="1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А Лу-</a:t>
            </a:r>
            <a:r>
              <a:rPr lang="ru-RU" sz="5400" b="1" dirty="0" err="1" smtClean="0">
                <a:solidFill>
                  <a:schemeClr val="bg1"/>
                </a:solidFill>
              </a:rPr>
              <a:t>ша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err="1" smtClean="0">
                <a:solidFill>
                  <a:schemeClr val="bg1"/>
                </a:solidFill>
              </a:rPr>
              <a:t>уш</a:t>
            </a:r>
            <a:r>
              <a:rPr lang="ru-RU" sz="5400" b="1" dirty="0" smtClean="0">
                <a:solidFill>
                  <a:schemeClr val="bg1"/>
                </a:solidFill>
              </a:rPr>
              <a:t>-ла.</a:t>
            </a:r>
          </a:p>
          <a:p>
            <a:pPr algn="ctr">
              <a:buNone/>
            </a:pPr>
            <a:endParaRPr lang="ru-RU" sz="54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5400" b="1" dirty="0" err="1" smtClean="0">
                <a:solidFill>
                  <a:schemeClr val="bg1"/>
                </a:solidFill>
              </a:rPr>
              <a:t>Сос</a:t>
            </a:r>
            <a:r>
              <a:rPr lang="ru-RU" sz="5400" b="1" dirty="0" smtClean="0">
                <a:solidFill>
                  <a:schemeClr val="bg1"/>
                </a:solidFill>
              </a:rPr>
              <a:t>-на      Но-</a:t>
            </a:r>
            <a:r>
              <a:rPr lang="ru-RU" sz="5400" b="1" dirty="0" err="1" smtClean="0">
                <a:solidFill>
                  <a:schemeClr val="bg1"/>
                </a:solidFill>
              </a:rPr>
              <a:t>сы</a:t>
            </a:r>
            <a:endParaRPr lang="ru-RU" sz="54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5400" b="1" dirty="0" err="1" smtClean="0">
                <a:solidFill>
                  <a:schemeClr val="bg1"/>
                </a:solidFill>
              </a:rPr>
              <a:t>Сы-ны</a:t>
            </a:r>
            <a:r>
              <a:rPr lang="ru-RU" sz="5400" b="1" dirty="0" smtClean="0">
                <a:solidFill>
                  <a:schemeClr val="bg1"/>
                </a:solidFill>
              </a:rPr>
              <a:t>      На-</a:t>
            </a:r>
            <a:r>
              <a:rPr lang="ru-RU" sz="5400" b="1" dirty="0" err="1" smtClean="0">
                <a:solidFill>
                  <a:schemeClr val="bg1"/>
                </a:solidFill>
              </a:rPr>
              <a:t>сос</a:t>
            </a:r>
            <a:endParaRPr lang="ru-RU" sz="54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54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5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WordArt 4" descr="10%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500166" y="274638"/>
            <a:ext cx="6143668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Прочитай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pattFill prst="pct10">
                <a:fgClr>
                  <a:srgbClr val="FF0000"/>
                </a:fgClr>
                <a:bgClr>
                  <a:srgbClr val="C00000"/>
                </a:bgClr>
              </a:pattFill>
              <a:effectLst>
                <a:outerShdw dist="35921" dir="2700000" algn="ctr" rotWithShape="0">
                  <a:srgbClr val="C0504D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5749" y="4572008"/>
            <a:ext cx="195825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14818"/>
            <a:ext cx="1643074" cy="244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365</TotalTime>
  <Words>49</Words>
  <Application>Microsoft Office PowerPoint</Application>
  <PresentationFormat>Экран (4:3)</PresentationFormat>
  <Paragraphs>16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Прочитай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обучения грамоте</dc:title>
  <dc:creator>name_nout03</dc:creator>
  <cp:lastModifiedBy>metodist</cp:lastModifiedBy>
  <cp:revision>38</cp:revision>
  <dcterms:created xsi:type="dcterms:W3CDTF">2011-06-28T09:45:03Z</dcterms:created>
  <dcterms:modified xsi:type="dcterms:W3CDTF">2019-11-07T10:18:43Z</dcterms:modified>
</cp:coreProperties>
</file>