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58" r:id="rId5"/>
    <p:sldId id="264" r:id="rId6"/>
    <p:sldId id="259" r:id="rId7"/>
    <p:sldId id="263" r:id="rId8"/>
    <p:sldId id="260" r:id="rId9"/>
    <p:sldId id="261" r:id="rId10"/>
    <p:sldId id="265" r:id="rId11"/>
    <p:sldId id="262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topis.info/themes/painting/peyzaj.html" TargetMode="External"/><Relationship Id="rId2" Type="http://schemas.openxmlformats.org/officeDocument/2006/relationships/hyperlink" Target="http://www.letopis.info/themes/painting/portret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get1.ru/Panel-painting/Painting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933056"/>
            <a:ext cx="7698432" cy="2239144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Times New Roman"/>
              </a:rPr>
              <a:t>Живопись - королева изобразительного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Times New Roman"/>
              </a:rPr>
              <a:t/>
            </a:r>
            <a:br>
              <a:rPr lang="ru-RU" sz="40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Times New Roman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искусства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48680"/>
            <a:ext cx="4688813" cy="3196208"/>
          </a:xfrm>
        </p:spPr>
      </p:pic>
    </p:spTree>
    <p:extLst>
      <p:ext uri="{BB962C8B-B14F-4D97-AF65-F5344CB8AC3E}">
        <p14:creationId xmlns:p14="http://schemas.microsoft.com/office/powerpoint/2010/main" val="401457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920880" cy="5249218"/>
          </a:xfrm>
        </p:spPr>
      </p:pic>
    </p:spTree>
    <p:extLst>
      <p:ext uri="{BB962C8B-B14F-4D97-AF65-F5344CB8AC3E}">
        <p14:creationId xmlns:p14="http://schemas.microsoft.com/office/powerpoint/2010/main" val="14409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Живопись Ренессанса (эпоха Возрождения)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это время появляется множество новых техник и необычных веяний в живописи. </a:t>
            </a:r>
            <a:r>
              <a:rPr lang="ru-RU" u="sng" dirty="0">
                <a:hlinkClick r:id="rId2"/>
              </a:rPr>
              <a:t>Портрет</a:t>
            </a:r>
            <a:r>
              <a:rPr lang="ru-RU" dirty="0"/>
              <a:t> и </a:t>
            </a:r>
            <a:r>
              <a:rPr lang="ru-RU" u="sng" dirty="0">
                <a:hlinkClick r:id="rId3"/>
              </a:rPr>
              <a:t>пейзаж</a:t>
            </a:r>
            <a:r>
              <a:rPr lang="ru-RU" dirty="0"/>
              <a:t> становятся самостоятельными жанрами.  Появляются новые приемы выразительности, которые художники используют для отображения </a:t>
            </a:r>
            <a:r>
              <a:rPr lang="ru-RU" dirty="0" smtClean="0"/>
              <a:t>внутреннего мира </a:t>
            </a:r>
            <a:r>
              <a:rPr lang="ru-RU" dirty="0"/>
              <a:t>человека, его эмоций.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1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92696"/>
            <a:ext cx="4169994" cy="5521073"/>
          </a:xfrm>
        </p:spPr>
      </p:pic>
    </p:spTree>
    <p:extLst>
      <p:ext uri="{BB962C8B-B14F-4D97-AF65-F5344CB8AC3E}">
        <p14:creationId xmlns:p14="http://schemas.microsoft.com/office/powerpoint/2010/main" val="19681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770440" cy="483143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 17 – 18 веках живопись становится еще более серьезным искусством.  </a:t>
            </a:r>
            <a:r>
              <a:rPr lang="ru-RU" dirty="0"/>
              <a:t>Это период, когда католическая церковь утрачивает свои позиции. </a:t>
            </a:r>
            <a:r>
              <a:rPr lang="ru-RU" dirty="0" smtClean="0"/>
              <a:t>Художники </a:t>
            </a:r>
            <a:r>
              <a:rPr lang="ru-RU" dirty="0"/>
              <a:t>начинают все больше обращаться к реальным образам.  Они рисуют людей, природу, бытовые сцены и события повседневной жизни.</a:t>
            </a:r>
          </a:p>
          <a:p>
            <a:pPr marL="0" indent="0">
              <a:buNone/>
            </a:pPr>
            <a:r>
              <a:rPr lang="ru-RU" dirty="0"/>
              <a:t>В это время формируется ряд направлений авторской живописи – </a:t>
            </a:r>
            <a:r>
              <a:rPr lang="ru-RU" b="1" dirty="0"/>
              <a:t>маньеризм, барокко, рококо, классицизм. </a:t>
            </a:r>
          </a:p>
        </p:txBody>
      </p:sp>
    </p:spTree>
    <p:extLst>
      <p:ext uri="{BB962C8B-B14F-4D97-AF65-F5344CB8AC3E}">
        <p14:creationId xmlns:p14="http://schemas.microsoft.com/office/powerpoint/2010/main" val="5126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975448"/>
          </a:xfrm>
        </p:spPr>
        <p:txBody>
          <a:bodyPr/>
          <a:lstStyle/>
          <a:p>
            <a:r>
              <a:rPr lang="ru-RU" b="1" dirty="0"/>
              <a:t>В 19 веке изобразительное искусство становится принадлежностью развитого общества. </a:t>
            </a:r>
            <a:endParaRPr lang="ru-RU" b="1" dirty="0" smtClean="0"/>
          </a:p>
          <a:p>
            <a:r>
              <a:rPr lang="ru-RU" dirty="0" smtClean="0"/>
              <a:t>Появляется </a:t>
            </a:r>
            <a:r>
              <a:rPr lang="ru-RU" b="1" dirty="0"/>
              <a:t>романтизм</a:t>
            </a:r>
            <a:r>
              <a:rPr lang="ru-RU" dirty="0"/>
              <a:t> – стремление к идеалу и совершенству. Позже на смену ему приходит </a:t>
            </a:r>
            <a:r>
              <a:rPr lang="ru-RU" b="1" dirty="0"/>
              <a:t>импрессионизм </a:t>
            </a:r>
            <a:r>
              <a:rPr lang="ru-RU" dirty="0"/>
              <a:t>– более реалистичный, беспристрастный, эффектный.</a:t>
            </a:r>
          </a:p>
        </p:txBody>
      </p:sp>
    </p:spTree>
    <p:extLst>
      <p:ext uri="{BB962C8B-B14F-4D97-AF65-F5344CB8AC3E}">
        <p14:creationId xmlns:p14="http://schemas.microsoft.com/office/powerpoint/2010/main" val="92301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7704856" cy="4896544"/>
          </a:xfrm>
        </p:spPr>
        <p:txBody>
          <a:bodyPr/>
          <a:lstStyle/>
          <a:p>
            <a:r>
              <a:rPr lang="ru-RU" dirty="0"/>
              <a:t>С приходом технического прогресса  в 20 веке,  глобально меняется и живопись. </a:t>
            </a:r>
            <a:endParaRPr lang="ru-RU" dirty="0" smtClean="0"/>
          </a:p>
          <a:p>
            <a:r>
              <a:rPr lang="ru-RU" dirty="0" smtClean="0"/>
              <a:t>Техничность</a:t>
            </a:r>
            <a:r>
              <a:rPr lang="ru-RU" dirty="0"/>
              <a:t>, жесткость форм, некоторое утрирование – вот характерные черты направлений, возникших в начале  столетия. Абстракционизм, авангардизм, </a:t>
            </a:r>
            <a:r>
              <a:rPr lang="ru-RU" dirty="0" err="1"/>
              <a:t>андеграуд</a:t>
            </a:r>
            <a:r>
              <a:rPr lang="ru-RU" dirty="0"/>
              <a:t>  - это течения, которые относятся к абстрактной живописи.</a:t>
            </a:r>
          </a:p>
          <a:p>
            <a:r>
              <a:rPr lang="ru-RU" dirty="0"/>
              <a:t>К концу 20 века и по сегодняшний день в живописи продолжают происходить изменения.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42849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/>
              <a:t>"Живопись — это поэзия, которую видят, а поэзия — это живопись, которую слышат</a:t>
            </a:r>
            <a:r>
              <a:rPr lang="ru-RU" dirty="0" smtClean="0"/>
              <a:t>".</a:t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sz="4000" dirty="0" smtClean="0"/>
              <a:t>Леонардо да Винчи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92696"/>
            <a:ext cx="7554416" cy="5479504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Живопись – это вид искусства, который представляет собой нанесение зрительных образов с помощью красок на основу.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8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157192"/>
            <a:ext cx="6762328" cy="10150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Пещерная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живопись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484784"/>
            <a:ext cx="7543800" cy="2160240"/>
          </a:xfrm>
        </p:spPr>
        <p:txBody>
          <a:bodyPr>
            <a:normAutofit lnSpcReduction="10000"/>
          </a:bodyPr>
          <a:lstStyle/>
          <a:p>
            <a:r>
              <a:rPr lang="ru-RU" u="sng" dirty="0" smtClean="0">
                <a:solidFill>
                  <a:srgbClr val="005580"/>
                </a:solidFill>
                <a:hlinkClick r:id="rId2" tooltip="Живопись"/>
              </a:rPr>
              <a:t>Живопись</a:t>
            </a:r>
            <a:r>
              <a:rPr lang="ru-RU" dirty="0">
                <a:solidFill>
                  <a:srgbClr val="000000"/>
                </a:solidFill>
              </a:rPr>
              <a:t> возникла в эпоху позднего палеолита (40—8 тыс. лет назад</a:t>
            </a:r>
            <a:r>
              <a:rPr lang="ru-RU" dirty="0" smtClean="0">
                <a:solidFill>
                  <a:srgbClr val="000000"/>
                </a:solidFill>
              </a:rPr>
              <a:t>)</a:t>
            </a:r>
          </a:p>
          <a:p>
            <a:r>
              <a:rPr lang="ru-RU" dirty="0">
                <a:solidFill>
                  <a:srgbClr val="000000"/>
                </a:solidFill>
              </a:rPr>
              <a:t> В живописи палеолита встречаются как линейно-силуэтные изображения, так и несложная моделировка, но композиционное начало в ней еще слабо выражено.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34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29681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2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Древняя живопись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a typeface="Calibri"/>
              </a:rPr>
              <a:t>В </a:t>
            </a:r>
            <a:r>
              <a:rPr lang="ru-RU" dirty="0">
                <a:ea typeface="Calibri"/>
              </a:rPr>
              <a:t>это время </a:t>
            </a:r>
            <a:r>
              <a:rPr lang="ru-RU" dirty="0" smtClean="0">
                <a:ea typeface="Calibri"/>
              </a:rPr>
              <a:t>живопись </a:t>
            </a:r>
            <a:r>
              <a:rPr lang="ru-RU" dirty="0">
                <a:ea typeface="Calibri"/>
              </a:rPr>
              <a:t>рассматривали как нечто общее с другими эстетическими направлениями – скульптурой, архитектурой. </a:t>
            </a:r>
            <a:endParaRPr lang="ru-RU" dirty="0" smtClean="0">
              <a:ea typeface="Calibri"/>
            </a:endParaRPr>
          </a:p>
          <a:p>
            <a:r>
              <a:rPr lang="ru-RU" dirty="0" smtClean="0">
                <a:ea typeface="Calibri"/>
              </a:rPr>
              <a:t>Произведения </a:t>
            </a:r>
            <a:r>
              <a:rPr lang="ru-RU" dirty="0">
                <a:ea typeface="Calibri"/>
              </a:rPr>
              <a:t>искусства использовались для украшения жилищ, религиозных и погребальных центров.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16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535085" cy="5040560"/>
          </a:xfrm>
        </p:spPr>
      </p:pic>
    </p:spTree>
    <p:extLst>
      <p:ext uri="{BB962C8B-B14F-4D97-AF65-F5344CB8AC3E}">
        <p14:creationId xmlns:p14="http://schemas.microsoft.com/office/powerpoint/2010/main" val="30377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Античная живопись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 В античности зарождаются принципы светотени, своеобразные варианты линейной и воздушной перспективы.</a:t>
            </a:r>
          </a:p>
          <a:p>
            <a:r>
              <a:rPr lang="ru-RU" dirty="0">
                <a:solidFill>
                  <a:srgbClr val="000000"/>
                </a:solidFill>
              </a:rPr>
              <a:t>Наряду с мифологическими создавались бытовые и исторические сцены, пейзажи, портреты, натюрморты.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6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Живопись средних веков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a typeface="Calibri"/>
              </a:rPr>
              <a:t>В эту мрачную эпоху любые направления искусства были связаны с религией.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70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42</TotalTime>
  <Words>262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Impact</vt:lpstr>
      <vt:lpstr>Monotype Corsiva</vt:lpstr>
      <vt:lpstr>Times New Roman</vt:lpstr>
      <vt:lpstr>NewsPrint</vt:lpstr>
      <vt:lpstr>Живопись - королева изобразительного  искусства</vt:lpstr>
      <vt:lpstr>"Живопись — это поэзия, которую видят, а поэзия — это живопись, которую слышат".    Леонардо да Винчи</vt:lpstr>
      <vt:lpstr>Живопись – это вид искусства, который представляет собой нанесение зрительных образов с помощью красок на основу. </vt:lpstr>
      <vt:lpstr>   Пещерная живопись </vt:lpstr>
      <vt:lpstr>Презентация PowerPoint</vt:lpstr>
      <vt:lpstr>Древняя живопись </vt:lpstr>
      <vt:lpstr>Презентация PowerPoint</vt:lpstr>
      <vt:lpstr>Античная живопись</vt:lpstr>
      <vt:lpstr>Живопись средних веков</vt:lpstr>
      <vt:lpstr>Презентация PowerPoint</vt:lpstr>
      <vt:lpstr>Живопись Ренессанса (эпоха Возрождения)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Живопись - королева изобразительного  искусства</dc:title>
  <dc:creator>user</dc:creator>
  <cp:lastModifiedBy>Пользователь</cp:lastModifiedBy>
  <cp:revision>9</cp:revision>
  <dcterms:created xsi:type="dcterms:W3CDTF">2019-09-25T05:20:48Z</dcterms:created>
  <dcterms:modified xsi:type="dcterms:W3CDTF">2020-08-31T09:31:07Z</dcterms:modified>
</cp:coreProperties>
</file>